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autoCompressPictures="0">
  <p:sldMasterIdLst>
    <p:sldMasterId id="2147483660" r:id="rId1"/>
  </p:sldMasterIdLst>
  <p:notesMasterIdLst>
    <p:notesMasterId r:id="rId9"/>
  </p:notesMasterIdLst>
  <p:handoutMasterIdLst>
    <p:handoutMasterId r:id="rId10"/>
  </p:handoutMasterIdLst>
  <p:sldIdLst>
    <p:sldId id="256" r:id="rId2"/>
    <p:sldId id="257" r:id="rId3"/>
    <p:sldId id="258" r:id="rId4"/>
    <p:sldId id="263" r:id="rId5"/>
    <p:sldId id="264" r:id="rId6"/>
    <p:sldId id="261" r:id="rId7"/>
    <p:sldId id="262" r:id="rId8"/>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Tahoma" panose="020B0604030504040204" pitchFamily="34" charset="0"/>
        <a:ea typeface="ＭＳ Ｐゴシック"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Tahoma" panose="020B0604030504040204" pitchFamily="34" charset="0"/>
        <a:ea typeface="ＭＳ Ｐゴシック"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Tahoma" panose="020B0604030504040204" pitchFamily="34" charset="0"/>
        <a:ea typeface="ＭＳ Ｐゴシック"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Tahoma" panose="020B0604030504040204" pitchFamily="34" charset="0"/>
        <a:ea typeface="ＭＳ Ｐゴシック"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Tahoma" panose="020B060403050404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Tahoma" panose="020B060403050404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Tahoma" panose="020B060403050404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Tahoma" panose="020B060403050404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Tahoma" panose="020B060403050404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81">
          <p15:clr>
            <a:srgbClr val="A4A3A4"/>
          </p15:clr>
        </p15:guide>
        <p15:guide id="2" orient="horz" pos="1153">
          <p15:clr>
            <a:srgbClr val="A4A3A4"/>
          </p15:clr>
        </p15:guide>
        <p15:guide id="3" orient="horz" pos="4178">
          <p15:clr>
            <a:srgbClr val="A4A3A4"/>
          </p15:clr>
        </p15:guide>
        <p15:guide id="4" orient="horz" pos="2155">
          <p15:clr>
            <a:srgbClr val="A4A3A4"/>
          </p15:clr>
        </p15:guide>
        <p15:guide id="5" orient="horz" pos="3862">
          <p15:clr>
            <a:srgbClr val="A4A3A4"/>
          </p15:clr>
        </p15:guide>
        <p15:guide id="6" orient="horz" pos="1151">
          <p15:clr>
            <a:srgbClr val="A4A3A4"/>
          </p15:clr>
        </p15:guide>
        <p15:guide id="7" orient="horz" pos="2160">
          <p15:clr>
            <a:srgbClr val="A4A3A4"/>
          </p15:clr>
        </p15:guide>
        <p15:guide id="8" orient="horz" pos="3874">
          <p15:clr>
            <a:srgbClr val="A4A3A4"/>
          </p15:clr>
        </p15:guide>
        <p15:guide id="9" pos="235">
          <p15:clr>
            <a:srgbClr val="A4A3A4"/>
          </p15:clr>
        </p15:guide>
        <p15:guide id="10" pos="5526">
          <p15:clr>
            <a:srgbClr val="A4A3A4"/>
          </p15:clr>
        </p15:guide>
        <p15:guide id="11" pos="2894">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5"/>
    <p:restoredTop sz="94674"/>
  </p:normalViewPr>
  <p:slideViewPr>
    <p:cSldViewPr snapToGrid="0">
      <p:cViewPr varScale="1">
        <p:scale>
          <a:sx n="100" d="100"/>
          <a:sy n="100" d="100"/>
        </p:scale>
        <p:origin x="168" y="584"/>
      </p:cViewPr>
      <p:guideLst>
        <p:guide orient="horz" pos="181"/>
        <p:guide orient="horz" pos="1153"/>
        <p:guide orient="horz" pos="4178"/>
        <p:guide orient="horz" pos="2155"/>
        <p:guide orient="horz" pos="3862"/>
        <p:guide orient="horz" pos="1151"/>
        <p:guide orient="horz" pos="2160"/>
        <p:guide orient="horz" pos="3874"/>
        <p:guide pos="235"/>
        <p:guide pos="5526"/>
        <p:guide pos="2894"/>
      </p:guideLst>
    </p:cSldViewPr>
  </p:slideViewPr>
  <p:notesTextViewPr>
    <p:cViewPr>
      <p:scale>
        <a:sx n="100" d="100"/>
        <a:sy n="100" d="100"/>
      </p:scale>
      <p:origin x="0" y="0"/>
    </p:cViewPr>
  </p:notesTextViewPr>
  <p:notesViewPr>
    <p:cSldViewPr snapToGrid="0">
      <p:cViewPr varScale="1">
        <p:scale>
          <a:sx n="85" d="100"/>
          <a:sy n="85" d="100"/>
        </p:scale>
        <p:origin x="3928" y="16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F98F49C-C78D-274D-85C0-F1385647834E}"/>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4" name="Footer Placeholder 3">
            <a:extLst>
              <a:ext uri="{FF2B5EF4-FFF2-40B4-BE49-F238E27FC236}">
                <a16:creationId xmlns:a16="http://schemas.microsoft.com/office/drawing/2014/main" id="{17C8EE2C-7E64-9D4C-B222-3B3912ED2094}"/>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5" name="Slide Number Placeholder 4">
            <a:extLst>
              <a:ext uri="{FF2B5EF4-FFF2-40B4-BE49-F238E27FC236}">
                <a16:creationId xmlns:a16="http://schemas.microsoft.com/office/drawing/2014/main" id="{D1684507-7B65-7943-AAD8-FC0B6E7E1C0A}"/>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Calibri" charset="0"/>
                <a:ea typeface="ＭＳ Ｐゴシック" charset="-128"/>
              </a:defRPr>
            </a:lvl1pPr>
          </a:lstStyle>
          <a:p>
            <a:pPr>
              <a:defRPr/>
            </a:pPr>
            <a:fld id="{FE36ADFE-0B52-D34C-8129-5548C0BEC3E4}"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52AB7D8-7028-F349-A0BC-F865EDF5D07D}"/>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97F9C79C-C075-6948-B387-5A2C97B1246E}"/>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atin typeface="Calibri" charset="0"/>
                <a:ea typeface="ＭＳ Ｐゴシック" charset="-128"/>
              </a:defRPr>
            </a:lvl1pPr>
          </a:lstStyle>
          <a:p>
            <a:pPr>
              <a:defRPr/>
            </a:pPr>
            <a:fld id="{10E80F6B-AC29-7A4A-9C21-3D887226955D}" type="datetimeFigureOut">
              <a:rPr lang="en-US" altLang="en-US"/>
              <a:pPr>
                <a:defRPr/>
              </a:pPr>
              <a:t>3/20/18</a:t>
            </a:fld>
            <a:endParaRPr lang="en-US" altLang="en-US"/>
          </a:p>
        </p:txBody>
      </p:sp>
      <p:sp>
        <p:nvSpPr>
          <p:cNvPr id="4" name="Slide Image Placeholder 3">
            <a:extLst>
              <a:ext uri="{FF2B5EF4-FFF2-40B4-BE49-F238E27FC236}">
                <a16:creationId xmlns:a16="http://schemas.microsoft.com/office/drawing/2014/main" id="{7DC1E1B7-B9F3-E744-95B7-77912F0B93A3}"/>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1602742D-A4DD-0C4A-8FE5-67072139C86B}"/>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7F0883DC-5ACD-384F-B3A3-B09002DB62A0}"/>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316FB1B7-1375-A148-98DB-6A5A3CC40978}"/>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Calibri" charset="0"/>
                <a:ea typeface="ＭＳ Ｐゴシック" charset="-128"/>
              </a:defRPr>
            </a:lvl1pPr>
          </a:lstStyle>
          <a:p>
            <a:pPr>
              <a:defRPr/>
            </a:pPr>
            <a:fld id="{FC464F8C-598B-874E-94CD-D69668CC17F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f sldNum="0"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a:extLst>
              <a:ext uri="{FF2B5EF4-FFF2-40B4-BE49-F238E27FC236}">
                <a16:creationId xmlns:a16="http://schemas.microsoft.com/office/drawing/2014/main" id="{2EAB6FED-53B5-B64C-BBB1-786B12BB4F6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2" name="Notes Placeholder 2">
            <a:extLst>
              <a:ext uri="{FF2B5EF4-FFF2-40B4-BE49-F238E27FC236}">
                <a16:creationId xmlns:a16="http://schemas.microsoft.com/office/drawing/2014/main" id="{21815116-1BDE-4E4C-978A-F15271C64DE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a:extLst>
              <a:ext uri="{FF2B5EF4-FFF2-40B4-BE49-F238E27FC236}">
                <a16:creationId xmlns:a16="http://schemas.microsoft.com/office/drawing/2014/main" id="{9F14C4C5-993D-334D-A897-919D7C5116A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6" name="Notes Placeholder 2">
            <a:extLst>
              <a:ext uri="{FF2B5EF4-FFF2-40B4-BE49-F238E27FC236}">
                <a16:creationId xmlns:a16="http://schemas.microsoft.com/office/drawing/2014/main" id="{8E6CD811-038F-634F-B599-689AF202542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a:extLst>
              <a:ext uri="{FF2B5EF4-FFF2-40B4-BE49-F238E27FC236}">
                <a16:creationId xmlns:a16="http://schemas.microsoft.com/office/drawing/2014/main" id="{49F7DDDF-58D1-C74E-853B-9E023A63B6D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0" name="Notes Placeholder 2">
            <a:extLst>
              <a:ext uri="{FF2B5EF4-FFF2-40B4-BE49-F238E27FC236}">
                <a16:creationId xmlns:a16="http://schemas.microsoft.com/office/drawing/2014/main" id="{CF21C87B-8157-454E-8CB1-AFACED9D85F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a:extLst>
              <a:ext uri="{FF2B5EF4-FFF2-40B4-BE49-F238E27FC236}">
                <a16:creationId xmlns:a16="http://schemas.microsoft.com/office/drawing/2014/main" id="{A7DC83BF-E63B-9F46-9197-07A1998C4E4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Notes Placeholder 2">
            <a:extLst>
              <a:ext uri="{FF2B5EF4-FFF2-40B4-BE49-F238E27FC236}">
                <a16:creationId xmlns:a16="http://schemas.microsoft.com/office/drawing/2014/main" id="{01FEB982-C725-B34F-9194-838CFC3A5D6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a:extLst>
              <a:ext uri="{FF2B5EF4-FFF2-40B4-BE49-F238E27FC236}">
                <a16:creationId xmlns:a16="http://schemas.microsoft.com/office/drawing/2014/main" id="{97F60ABB-BD47-A54F-97C4-0F20AA3A5DE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8" name="Notes Placeholder 2">
            <a:extLst>
              <a:ext uri="{FF2B5EF4-FFF2-40B4-BE49-F238E27FC236}">
                <a16:creationId xmlns:a16="http://schemas.microsoft.com/office/drawing/2014/main" id="{F94E6D50-B495-5A4B-81CE-0E62311ECC8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a:extLst>
              <a:ext uri="{FF2B5EF4-FFF2-40B4-BE49-F238E27FC236}">
                <a16:creationId xmlns:a16="http://schemas.microsoft.com/office/drawing/2014/main" id="{B53E1D9B-1041-1A4C-B59E-2FBEBC2269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2" name="Notes Placeholder 2">
            <a:extLst>
              <a:ext uri="{FF2B5EF4-FFF2-40B4-BE49-F238E27FC236}">
                <a16:creationId xmlns:a16="http://schemas.microsoft.com/office/drawing/2014/main" id="{25FC91F7-96AB-EB42-9AB5-DEB29D180E8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a:extLst>
              <a:ext uri="{FF2B5EF4-FFF2-40B4-BE49-F238E27FC236}">
                <a16:creationId xmlns:a16="http://schemas.microsoft.com/office/drawing/2014/main" id="{F44CCF98-4FD2-014B-9FA0-4AB956DD957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6" name="Notes Placeholder 2">
            <a:extLst>
              <a:ext uri="{FF2B5EF4-FFF2-40B4-BE49-F238E27FC236}">
                <a16:creationId xmlns:a16="http://schemas.microsoft.com/office/drawing/2014/main" id="{4ABF6F79-DDC5-1949-9C0C-8C4BC8722C7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ea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Font 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FAA26D3D-D897-4be2-8F04-BA451C77F1D7}">
              <ma14:placeholderFlag xmlns:ma14="http://schemas.microsoft.com/office/mac/drawingml/2011/main" xmlns="" val="1"/>
            </a:ext>
            <a:ext uri="{909E8E84-426E-40dd-AFC4-6F175D3DCCD1}"/>
            <a:ext uri="{91240B29-F687-4f45-9708-019B960494DF}"/>
          </a:extLst>
        </p:spPr>
        <p:txBody>
          <a:bodyPr/>
          <a:lstStyle>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a:extLst>
              <a:ext uri="{FF2B5EF4-FFF2-40B4-BE49-F238E27FC236}">
                <a16:creationId xmlns:a16="http://schemas.microsoft.com/office/drawing/2014/main" id="{DA27DA81-D3F2-DC4B-9214-98A88E50F32D}"/>
              </a:ext>
            </a:extLst>
          </p:cNvPr>
          <p:cNvSpPr>
            <a:spLocks noGrp="1" noChangeArrowheads="1"/>
          </p:cNvSpPr>
          <p:nvPr>
            <p:ph type="sldNum" sz="quarter" idx="10"/>
          </p:nvPr>
        </p:nvSpPr>
        <p:spPr>
          <a:ln/>
        </p:spPr>
        <p:txBody>
          <a:bodyPr/>
          <a:lstStyle>
            <a:lvl1pPr>
              <a:defRPr/>
            </a:lvl1pPr>
          </a:lstStyle>
          <a:p>
            <a:pPr>
              <a:defRPr/>
            </a:pPr>
            <a:fld id="{1500BA6E-138A-CB41-AC82-3DE94C0EBC2A}" type="slidenum">
              <a:rPr lang="en-US" altLang="en-US"/>
              <a:pPr>
                <a:defRPr/>
              </a:pPr>
              <a:t>‹#›</a:t>
            </a:fld>
            <a:endParaRPr lang="en-US" altLang="en-US"/>
          </a:p>
        </p:txBody>
      </p:sp>
      <p:sp>
        <p:nvSpPr>
          <p:cNvPr id="5" name="Footer Placeholder 1">
            <a:extLst>
              <a:ext uri="{FF2B5EF4-FFF2-40B4-BE49-F238E27FC236}">
                <a16:creationId xmlns:a16="http://schemas.microsoft.com/office/drawing/2014/main" id="{1A52863F-11C4-E844-89F5-8EF850121A0C}"/>
              </a:ext>
            </a:extLst>
          </p:cNvPr>
          <p:cNvSpPr>
            <a:spLocks noGrp="1"/>
          </p:cNvSpPr>
          <p:nvPr>
            <p:ph type="ftr" sz="quarter" idx="11"/>
          </p:nvPr>
        </p:nvSpPr>
        <p:spPr/>
        <p:txBody>
          <a:bodyPr/>
          <a:lstStyle>
            <a:lvl1pPr>
              <a:defRPr/>
            </a:lvl1pPr>
          </a:lstStyle>
          <a:p>
            <a:r>
              <a:rPr lang="en-US" altLang="en-US"/>
              <a:t>This work is licensed under a Creative Commons Attribution-Noncommercial-4.0 International License https://creativecommons.org/licenses/by-nc/4.0/ 
© 2018 Mathematics Teaching and Learning to Teach • School of Education • University of Michigan • Ann Arbor, MI 48109-1259 • mtlt@umich.edu </a:t>
            </a:r>
            <a:endParaRPr lang="en-US" altLang="en-US" dirty="0"/>
          </a:p>
        </p:txBody>
      </p:sp>
    </p:spTree>
    <p:extLst>
      <p:ext uri="{BB962C8B-B14F-4D97-AF65-F5344CB8AC3E}">
        <p14:creationId xmlns:p14="http://schemas.microsoft.com/office/powerpoint/2010/main" val="221901382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Font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FAA26D3D-D897-4be2-8F04-BA451C77F1D7}">
              <ma14:placeholderFlag xmlns:ma14="http://schemas.microsoft.com/office/mac/drawingml/2011/main" xmlns="" val="1"/>
            </a:ext>
            <a:ext uri="{909E8E84-426E-40dd-AFC4-6F175D3DCCD1}"/>
            <a:ext uri="{91240B29-F687-4f45-9708-019B960494DF}"/>
          </a:extLst>
        </p:spPr>
        <p:txBody>
          <a:bodyPr/>
          <a:lstStyle>
            <a:lvl1pPr>
              <a:defRPr sz="2800"/>
            </a:lvl1pPr>
            <a:lvl2pPr>
              <a:defRPr sz="2400"/>
            </a:lvl2pPr>
            <a:lvl3pPr>
              <a:defRPr sz="2000"/>
            </a:lvl3pPr>
            <a:lvl4pPr>
              <a:defRPr sz="16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a:extLst>
              <a:ext uri="{FF2B5EF4-FFF2-40B4-BE49-F238E27FC236}">
                <a16:creationId xmlns:a16="http://schemas.microsoft.com/office/drawing/2014/main" id="{B9D234BC-E864-004C-9E22-7A36A9891FCC}"/>
              </a:ext>
            </a:extLst>
          </p:cNvPr>
          <p:cNvSpPr>
            <a:spLocks noGrp="1" noChangeArrowheads="1"/>
          </p:cNvSpPr>
          <p:nvPr>
            <p:ph type="sldNum" sz="quarter" idx="10"/>
          </p:nvPr>
        </p:nvSpPr>
        <p:spPr>
          <a:ln/>
        </p:spPr>
        <p:txBody>
          <a:bodyPr/>
          <a:lstStyle>
            <a:lvl1pPr>
              <a:defRPr/>
            </a:lvl1pPr>
          </a:lstStyle>
          <a:p>
            <a:pPr>
              <a:defRPr/>
            </a:pPr>
            <a:fld id="{72332676-DC78-3B42-A5D8-F4011AE6E0B4}" type="slidenum">
              <a:rPr lang="en-US" altLang="en-US"/>
              <a:pPr>
                <a:defRPr/>
              </a:pPr>
              <a:t>‹#›</a:t>
            </a:fld>
            <a:endParaRPr lang="en-US" altLang="en-US"/>
          </a:p>
        </p:txBody>
      </p:sp>
      <p:sp>
        <p:nvSpPr>
          <p:cNvPr id="5" name="Footer Placeholder 1">
            <a:extLst>
              <a:ext uri="{FF2B5EF4-FFF2-40B4-BE49-F238E27FC236}">
                <a16:creationId xmlns:a16="http://schemas.microsoft.com/office/drawing/2014/main" id="{F0DF704C-D55E-784B-A756-446EB24C8A1F}"/>
              </a:ext>
            </a:extLst>
          </p:cNvPr>
          <p:cNvSpPr>
            <a:spLocks noGrp="1"/>
          </p:cNvSpPr>
          <p:nvPr>
            <p:ph type="ftr" sz="quarter" idx="11"/>
          </p:nvPr>
        </p:nvSpPr>
        <p:spPr/>
        <p:txBody>
          <a:bodyPr/>
          <a:lstStyle>
            <a:lvl1pPr>
              <a:defRPr/>
            </a:lvl1pPr>
          </a:lstStyle>
          <a:p>
            <a:r>
              <a:rPr lang="en-US" altLang="en-US"/>
              <a:t>This work is licensed under a Creative Commons Attribution-Noncommercial-4.0 International License https://creativecommons.org/licenses/by-nc/4.0/ 
© 2018 Mathematics Teaching and Learning to Teach • School of Education • University of Michigan • Ann Arbor, MI 48109-1259 • mtlt@umich.edu </a:t>
            </a:r>
            <a:endParaRPr lang="en-US" altLang="en-US" dirty="0"/>
          </a:p>
        </p:txBody>
      </p:sp>
    </p:spTree>
    <p:extLst>
      <p:ext uri="{BB962C8B-B14F-4D97-AF65-F5344CB8AC3E}">
        <p14:creationId xmlns:p14="http://schemas.microsoft.com/office/powerpoint/2010/main" val="412390871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Font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FAA26D3D-D897-4be2-8F04-BA451C77F1D7}">
              <ma14:placeholderFlag xmlns:ma14="http://schemas.microsoft.com/office/mac/drawingml/2011/main" xmlns="" val="1"/>
            </a:ext>
            <a:ext uri="{909E8E84-426E-40dd-AFC4-6F175D3DCCD1}"/>
            <a:ext uri="{91240B29-F687-4f45-9708-019B960494DF}"/>
          </a:extLst>
        </p:spPr>
        <p:txBody>
          <a:bodyPr/>
          <a:lstStyle>
            <a:lvl1pPr>
              <a:defRPr sz="2400"/>
            </a:lvl1pPr>
            <a:lvl2pPr>
              <a:defRPr sz="20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a:extLst>
              <a:ext uri="{FF2B5EF4-FFF2-40B4-BE49-F238E27FC236}">
                <a16:creationId xmlns:a16="http://schemas.microsoft.com/office/drawing/2014/main" id="{017BF18C-FBEE-C14A-8EA3-CC6A3CF4CAF5}"/>
              </a:ext>
            </a:extLst>
          </p:cNvPr>
          <p:cNvSpPr>
            <a:spLocks noGrp="1" noChangeArrowheads="1"/>
          </p:cNvSpPr>
          <p:nvPr>
            <p:ph type="sldNum" sz="quarter" idx="10"/>
          </p:nvPr>
        </p:nvSpPr>
        <p:spPr>
          <a:ln/>
        </p:spPr>
        <p:txBody>
          <a:bodyPr/>
          <a:lstStyle>
            <a:lvl1pPr>
              <a:defRPr/>
            </a:lvl1pPr>
          </a:lstStyle>
          <a:p>
            <a:pPr>
              <a:defRPr/>
            </a:pPr>
            <a:fld id="{BC0AF416-CFA2-E94C-B297-1D85289C6FC8}" type="slidenum">
              <a:rPr lang="en-US" altLang="en-US"/>
              <a:pPr>
                <a:defRPr/>
              </a:pPr>
              <a:t>‹#›</a:t>
            </a:fld>
            <a:endParaRPr lang="en-US" altLang="en-US"/>
          </a:p>
        </p:txBody>
      </p:sp>
      <p:sp>
        <p:nvSpPr>
          <p:cNvPr id="5" name="Footer Placeholder 1">
            <a:extLst>
              <a:ext uri="{FF2B5EF4-FFF2-40B4-BE49-F238E27FC236}">
                <a16:creationId xmlns:a16="http://schemas.microsoft.com/office/drawing/2014/main" id="{120C30D3-0312-5C48-9788-9541F27354AC}"/>
              </a:ext>
            </a:extLst>
          </p:cNvPr>
          <p:cNvSpPr>
            <a:spLocks noGrp="1"/>
          </p:cNvSpPr>
          <p:nvPr>
            <p:ph type="ftr" sz="quarter" idx="11"/>
          </p:nvPr>
        </p:nvSpPr>
        <p:spPr/>
        <p:txBody>
          <a:bodyPr/>
          <a:lstStyle>
            <a:lvl1pPr>
              <a:defRPr/>
            </a:lvl1pPr>
          </a:lstStyle>
          <a:p>
            <a:r>
              <a:rPr lang="en-US" altLang="en-US"/>
              <a:t>This work is licensed under a Creative Commons Attribution-Noncommercial-4.0 International License https://creativecommons.org/licenses/by-nc/4.0/ 
© 2018 Mathematics Teaching and Learning to Teach • School of Education • University of Michigan • Ann Arbor, MI 48109-1259 • mtlt@umich.edu </a:t>
            </a:r>
            <a:endParaRPr lang="en-US" altLang="en-US" dirty="0"/>
          </a:p>
        </p:txBody>
      </p:sp>
    </p:spTree>
    <p:extLst>
      <p:ext uri="{BB962C8B-B14F-4D97-AF65-F5344CB8AC3E}">
        <p14:creationId xmlns:p14="http://schemas.microsoft.com/office/powerpoint/2010/main" val="193536652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Font 4)">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FAA26D3D-D897-4be2-8F04-BA451C77F1D7}">
              <ma14:placeholderFlag xmlns:ma14="http://schemas.microsoft.com/office/mac/drawingml/2011/main" xmlns="" val="1"/>
            </a:ext>
            <a:ext uri="{909E8E84-426E-40dd-AFC4-6F175D3DCCD1}"/>
            <a:ext uri="{91240B29-F687-4f45-9708-019B960494DF}"/>
          </a:extLst>
        </p:spPr>
        <p:txBody>
          <a:bodyPr/>
          <a:lstStyle>
            <a:lvl1pPr>
              <a:defRPr sz="2000"/>
            </a:lvl1pPr>
            <a:lvl2pPr>
              <a:defRPr sz="1600"/>
            </a:lvl2pPr>
            <a:lvl3pPr>
              <a:defRPr sz="14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a:extLst>
              <a:ext uri="{FF2B5EF4-FFF2-40B4-BE49-F238E27FC236}">
                <a16:creationId xmlns:a16="http://schemas.microsoft.com/office/drawing/2014/main" id="{0C59F8E6-2FB4-BB41-A187-7945D844116C}"/>
              </a:ext>
            </a:extLst>
          </p:cNvPr>
          <p:cNvSpPr>
            <a:spLocks noGrp="1" noChangeArrowheads="1"/>
          </p:cNvSpPr>
          <p:nvPr>
            <p:ph type="sldNum" sz="quarter" idx="10"/>
          </p:nvPr>
        </p:nvSpPr>
        <p:spPr>
          <a:ln/>
        </p:spPr>
        <p:txBody>
          <a:bodyPr/>
          <a:lstStyle>
            <a:lvl1pPr>
              <a:defRPr/>
            </a:lvl1pPr>
          </a:lstStyle>
          <a:p>
            <a:pPr>
              <a:defRPr/>
            </a:pPr>
            <a:fld id="{CC306775-F6B8-BC41-B1E9-1742B9FBD0F4}" type="slidenum">
              <a:rPr lang="en-US" altLang="en-US"/>
              <a:pPr>
                <a:defRPr/>
              </a:pPr>
              <a:t>‹#›</a:t>
            </a:fld>
            <a:endParaRPr lang="en-US" altLang="en-US"/>
          </a:p>
        </p:txBody>
      </p:sp>
      <p:sp>
        <p:nvSpPr>
          <p:cNvPr id="5" name="Footer Placeholder 1">
            <a:extLst>
              <a:ext uri="{FF2B5EF4-FFF2-40B4-BE49-F238E27FC236}">
                <a16:creationId xmlns:a16="http://schemas.microsoft.com/office/drawing/2014/main" id="{6933B1D6-37E2-9E4E-A7D0-D7126D6F20C8}"/>
              </a:ext>
            </a:extLst>
          </p:cNvPr>
          <p:cNvSpPr>
            <a:spLocks noGrp="1"/>
          </p:cNvSpPr>
          <p:nvPr>
            <p:ph type="ftr" sz="quarter" idx="11"/>
          </p:nvPr>
        </p:nvSpPr>
        <p:spPr/>
        <p:txBody>
          <a:bodyPr/>
          <a:lstStyle>
            <a:lvl1pPr>
              <a:defRPr/>
            </a:lvl1pPr>
          </a:lstStyle>
          <a:p>
            <a:r>
              <a:rPr lang="en-US" altLang="en-US"/>
              <a:t>This work is licensed under a Creative Commons Attribution-Noncommercial-4.0 International License https://creativecommons.org/licenses/by-nc/4.0/ 
© 2018 Mathematics Teaching and Learning to Teach • School of Education • University of Michigan • Ann Arbor, MI 48109-1259 • mtlt@umich.edu </a:t>
            </a:r>
            <a:endParaRPr lang="en-US" altLang="en-US" dirty="0"/>
          </a:p>
        </p:txBody>
      </p:sp>
    </p:spTree>
    <p:extLst>
      <p:ext uri="{BB962C8B-B14F-4D97-AF65-F5344CB8AC3E}">
        <p14:creationId xmlns:p14="http://schemas.microsoft.com/office/powerpoint/2010/main" val="222322868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Font 5)">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3" name="Rectangle 3"/>
          <p:cNvSpPr>
            <a:spLocks noGrp="1" noChangeArrowheads="1"/>
          </p:cNvSpPr>
          <p:nvPr>
            <p:ph idx="1"/>
          </p:nvPr>
        </p:nvSpPr>
        <p:spPr bwMode="auto">
          <a:xfrm>
            <a:off x="381000" y="1828800"/>
            <a:ext cx="8382000" cy="4297363"/>
          </a:xfrm>
          <a:prstGeom prst="rect">
            <a:avLst/>
          </a:prstGeom>
          <a:noFill/>
          <a:ln>
            <a:noFill/>
          </a:ln>
          <a:extLst>
            <a:ext uri="{FAA26D3D-D897-4be2-8F04-BA451C77F1D7}">
              <ma14:placeholderFlag xmlns:ma14="http://schemas.microsoft.com/office/mac/drawingml/2011/main" xmlns="" val="1"/>
            </a:ext>
            <a:ext uri="{909E8E84-426E-40dd-AFC4-6F175D3DCCD1}"/>
            <a:ext uri="{91240B29-F687-4f45-9708-019B960494DF}"/>
          </a:extLst>
        </p:spPr>
        <p:txBody>
          <a:bodyPr/>
          <a:lstStyle>
            <a:lvl1pPr marL="228600" indent="-228600">
              <a:defRPr sz="1400"/>
            </a:lvl1pPr>
            <a:lvl2pPr>
              <a:defRPr sz="1400"/>
            </a:lvl2pPr>
            <a:lvl3pPr>
              <a:defRPr sz="14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a:extLst>
              <a:ext uri="{FF2B5EF4-FFF2-40B4-BE49-F238E27FC236}">
                <a16:creationId xmlns:a16="http://schemas.microsoft.com/office/drawing/2014/main" id="{304DCEA4-7474-0D4C-AA06-039BE58D0CF0}"/>
              </a:ext>
            </a:extLst>
          </p:cNvPr>
          <p:cNvSpPr>
            <a:spLocks noGrp="1" noChangeArrowheads="1"/>
          </p:cNvSpPr>
          <p:nvPr>
            <p:ph type="sldNum" sz="quarter" idx="10"/>
          </p:nvPr>
        </p:nvSpPr>
        <p:spPr>
          <a:ln/>
        </p:spPr>
        <p:txBody>
          <a:bodyPr/>
          <a:lstStyle>
            <a:lvl1pPr>
              <a:defRPr/>
            </a:lvl1pPr>
          </a:lstStyle>
          <a:p>
            <a:pPr>
              <a:defRPr/>
            </a:pPr>
            <a:fld id="{580F174E-EEEA-AD4E-9DFD-B939F053A9F0}" type="slidenum">
              <a:rPr lang="en-US" altLang="en-US"/>
              <a:pPr>
                <a:defRPr/>
              </a:pPr>
              <a:t>‹#›</a:t>
            </a:fld>
            <a:endParaRPr lang="en-US" altLang="en-US"/>
          </a:p>
        </p:txBody>
      </p:sp>
      <p:sp>
        <p:nvSpPr>
          <p:cNvPr id="5" name="Footer Placeholder 1">
            <a:extLst>
              <a:ext uri="{FF2B5EF4-FFF2-40B4-BE49-F238E27FC236}">
                <a16:creationId xmlns:a16="http://schemas.microsoft.com/office/drawing/2014/main" id="{888609C7-0228-4E4C-ADB6-4AEE7577EBA4}"/>
              </a:ext>
            </a:extLst>
          </p:cNvPr>
          <p:cNvSpPr>
            <a:spLocks noGrp="1"/>
          </p:cNvSpPr>
          <p:nvPr>
            <p:ph type="ftr" sz="quarter" idx="11"/>
          </p:nvPr>
        </p:nvSpPr>
        <p:spPr/>
        <p:txBody>
          <a:bodyPr/>
          <a:lstStyle>
            <a:lvl1pPr>
              <a:defRPr/>
            </a:lvl1pPr>
          </a:lstStyle>
          <a:p>
            <a:r>
              <a:rPr lang="en-US" altLang="en-US"/>
              <a:t>This work is licensed under a Creative Commons Attribution-Noncommercial-4.0 International License https://creativecommons.org/licenses/by-nc/4.0/ 
© 2018 Mathematics Teaching and Learning to Teach • School of Education • University of Michigan • Ann Arbor, MI 48109-1259 • mtlt@umich.edu </a:t>
            </a:r>
            <a:endParaRPr lang="en-US" altLang="en-US" dirty="0"/>
          </a:p>
        </p:txBody>
      </p:sp>
    </p:spTree>
    <p:extLst>
      <p:ext uri="{BB962C8B-B14F-4D97-AF65-F5344CB8AC3E}">
        <p14:creationId xmlns:p14="http://schemas.microsoft.com/office/powerpoint/2010/main" val="304894011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93700" y="1834094"/>
            <a:ext cx="4102100" cy="427460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724400" y="1834093"/>
            <a:ext cx="4038600" cy="42746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a:extLst>
              <a:ext uri="{FF2B5EF4-FFF2-40B4-BE49-F238E27FC236}">
                <a16:creationId xmlns:a16="http://schemas.microsoft.com/office/drawing/2014/main" id="{E6DC8B91-9352-B648-85D1-A081B7C914C7}"/>
              </a:ext>
            </a:extLst>
          </p:cNvPr>
          <p:cNvSpPr>
            <a:spLocks noGrp="1" noChangeArrowheads="1"/>
          </p:cNvSpPr>
          <p:nvPr>
            <p:ph type="sldNum" sz="quarter" idx="10"/>
          </p:nvPr>
        </p:nvSpPr>
        <p:spPr>
          <a:ln/>
        </p:spPr>
        <p:txBody>
          <a:bodyPr/>
          <a:lstStyle>
            <a:lvl1pPr>
              <a:defRPr/>
            </a:lvl1pPr>
          </a:lstStyle>
          <a:p>
            <a:pPr>
              <a:defRPr/>
            </a:pPr>
            <a:fld id="{8D42B3C1-3DB9-8C44-9C90-094559DD164D}" type="slidenum">
              <a:rPr lang="en-US" altLang="en-US"/>
              <a:pPr>
                <a:defRPr/>
              </a:pPr>
              <a:t>‹#›</a:t>
            </a:fld>
            <a:endParaRPr lang="en-US" altLang="en-US"/>
          </a:p>
        </p:txBody>
      </p:sp>
      <p:sp>
        <p:nvSpPr>
          <p:cNvPr id="6" name="Footer Placeholder 1">
            <a:extLst>
              <a:ext uri="{FF2B5EF4-FFF2-40B4-BE49-F238E27FC236}">
                <a16:creationId xmlns:a16="http://schemas.microsoft.com/office/drawing/2014/main" id="{AB3373E3-3EDF-C345-8C4E-E0DCF8002C14}"/>
              </a:ext>
            </a:extLst>
          </p:cNvPr>
          <p:cNvSpPr>
            <a:spLocks noGrp="1"/>
          </p:cNvSpPr>
          <p:nvPr>
            <p:ph type="ftr" sz="quarter" idx="11"/>
          </p:nvPr>
        </p:nvSpPr>
        <p:spPr/>
        <p:txBody>
          <a:bodyPr/>
          <a:lstStyle>
            <a:lvl1pPr>
              <a:defRPr/>
            </a:lvl1pPr>
          </a:lstStyle>
          <a:p>
            <a:r>
              <a:rPr lang="en-US" altLang="en-US"/>
              <a:t>This work is licensed under a Creative Commons Attribution-Noncommercial-4.0 International License https://creativecommons.org/licenses/by-nc/4.0/ 
© 2018 Mathematics Teaching and Learning to Teach • School of Education • University of Michigan • Ann Arbor, MI 48109-1259 • mtlt@umich.edu </a:t>
            </a:r>
            <a:endParaRPr lang="en-US" altLang="en-US" dirty="0"/>
          </a:p>
        </p:txBody>
      </p:sp>
    </p:spTree>
    <p:extLst>
      <p:ext uri="{BB962C8B-B14F-4D97-AF65-F5344CB8AC3E}">
        <p14:creationId xmlns:p14="http://schemas.microsoft.com/office/powerpoint/2010/main" val="367760427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a:extLst>
              <a:ext uri="{FF2B5EF4-FFF2-40B4-BE49-F238E27FC236}">
                <a16:creationId xmlns:a16="http://schemas.microsoft.com/office/drawing/2014/main" id="{21A91B50-4822-7648-938C-55BD22BA0C65}"/>
              </a:ext>
            </a:extLst>
          </p:cNvPr>
          <p:cNvSpPr>
            <a:spLocks noGrp="1" noChangeArrowheads="1"/>
          </p:cNvSpPr>
          <p:nvPr>
            <p:ph type="sldNum" sz="quarter" idx="10"/>
          </p:nvPr>
        </p:nvSpPr>
        <p:spPr>
          <a:ln/>
        </p:spPr>
        <p:txBody>
          <a:bodyPr/>
          <a:lstStyle>
            <a:lvl1pPr>
              <a:defRPr/>
            </a:lvl1pPr>
          </a:lstStyle>
          <a:p>
            <a:pPr>
              <a:defRPr/>
            </a:pPr>
            <a:fld id="{4C89CF5D-21E6-584F-BA09-9AD0B2B05567}" type="slidenum">
              <a:rPr lang="en-US" altLang="en-US"/>
              <a:pPr>
                <a:defRPr/>
              </a:pPr>
              <a:t>‹#›</a:t>
            </a:fld>
            <a:endParaRPr lang="en-US" altLang="en-US"/>
          </a:p>
        </p:txBody>
      </p:sp>
      <p:sp>
        <p:nvSpPr>
          <p:cNvPr id="4" name="Footer Placeholder 1">
            <a:extLst>
              <a:ext uri="{FF2B5EF4-FFF2-40B4-BE49-F238E27FC236}">
                <a16:creationId xmlns:a16="http://schemas.microsoft.com/office/drawing/2014/main" id="{B04FEA28-AB9D-4540-A3E9-27208FB9336B}"/>
              </a:ext>
            </a:extLst>
          </p:cNvPr>
          <p:cNvSpPr>
            <a:spLocks noGrp="1"/>
          </p:cNvSpPr>
          <p:nvPr>
            <p:ph type="ftr" sz="quarter" idx="11"/>
          </p:nvPr>
        </p:nvSpPr>
        <p:spPr/>
        <p:txBody>
          <a:bodyPr/>
          <a:lstStyle>
            <a:lvl1pPr>
              <a:defRPr/>
            </a:lvl1pPr>
          </a:lstStyle>
          <a:p>
            <a:r>
              <a:rPr lang="en-US" altLang="en-US"/>
              <a:t>This work is licensed under a Creative Commons Attribution-Noncommercial-4.0 International License https://creativecommons.org/licenses/by-nc/4.0/ 
© 2018 Mathematics Teaching and Learning to Teach • School of Education • University of Michigan • Ann Arbor, MI 48109-1259 • mtlt@umich.edu </a:t>
            </a:r>
            <a:endParaRPr lang="en-US" altLang="en-US" dirty="0"/>
          </a:p>
        </p:txBody>
      </p:sp>
    </p:spTree>
    <p:extLst>
      <p:ext uri="{BB962C8B-B14F-4D97-AF65-F5344CB8AC3E}">
        <p14:creationId xmlns:p14="http://schemas.microsoft.com/office/powerpoint/2010/main" val="219574563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a:extLst>
              <a:ext uri="{FF2B5EF4-FFF2-40B4-BE49-F238E27FC236}">
                <a16:creationId xmlns:a16="http://schemas.microsoft.com/office/drawing/2014/main" id="{2167B549-0705-CA42-B333-203970E04171}"/>
              </a:ext>
            </a:extLst>
          </p:cNvPr>
          <p:cNvSpPr>
            <a:spLocks noGrp="1" noChangeArrowheads="1"/>
          </p:cNvSpPr>
          <p:nvPr>
            <p:ph type="sldNum" sz="quarter" idx="10"/>
          </p:nvPr>
        </p:nvSpPr>
        <p:spPr>
          <a:ln/>
        </p:spPr>
        <p:txBody>
          <a:bodyPr/>
          <a:lstStyle>
            <a:lvl1pPr>
              <a:defRPr/>
            </a:lvl1pPr>
          </a:lstStyle>
          <a:p>
            <a:pPr>
              <a:defRPr/>
            </a:pPr>
            <a:fld id="{2B01B1F7-6326-6242-892B-906A0164BE32}" type="slidenum">
              <a:rPr lang="en-US" altLang="en-US"/>
              <a:pPr>
                <a:defRPr/>
              </a:pPr>
              <a:t>‹#›</a:t>
            </a:fld>
            <a:endParaRPr lang="en-US" altLang="en-US"/>
          </a:p>
        </p:txBody>
      </p:sp>
      <p:sp>
        <p:nvSpPr>
          <p:cNvPr id="3" name="Footer Placeholder 1">
            <a:extLst>
              <a:ext uri="{FF2B5EF4-FFF2-40B4-BE49-F238E27FC236}">
                <a16:creationId xmlns:a16="http://schemas.microsoft.com/office/drawing/2014/main" id="{B75F5BF2-469B-3A4D-AA06-F1E5E2938D23}"/>
              </a:ext>
            </a:extLst>
          </p:cNvPr>
          <p:cNvSpPr>
            <a:spLocks noGrp="1"/>
          </p:cNvSpPr>
          <p:nvPr>
            <p:ph type="ftr" sz="quarter" idx="11"/>
          </p:nvPr>
        </p:nvSpPr>
        <p:spPr/>
        <p:txBody>
          <a:bodyPr/>
          <a:lstStyle>
            <a:lvl1pPr>
              <a:defRPr/>
            </a:lvl1pPr>
          </a:lstStyle>
          <a:p>
            <a:r>
              <a:rPr lang="en-US" altLang="en-US"/>
              <a:t>This work is licensed under a Creative Commons Attribution-Noncommercial-4.0 International License https://creativecommons.org/licenses/by-nc/4.0/ 
© 2018 Mathematics Teaching and Learning to Teach • School of Education • University of Michigan • Ann Arbor, MI 48109-1259 • mtlt@umich.edu </a:t>
            </a:r>
            <a:endParaRPr lang="en-US" altLang="en-US" dirty="0"/>
          </a:p>
        </p:txBody>
      </p:sp>
    </p:spTree>
    <p:extLst>
      <p:ext uri="{BB962C8B-B14F-4D97-AF65-F5344CB8AC3E}">
        <p14:creationId xmlns:p14="http://schemas.microsoft.com/office/powerpoint/2010/main" val="37153377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0999" y="609600"/>
            <a:ext cx="8380413" cy="5486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Rectangle 6">
            <a:extLst>
              <a:ext uri="{FF2B5EF4-FFF2-40B4-BE49-F238E27FC236}">
                <a16:creationId xmlns:a16="http://schemas.microsoft.com/office/drawing/2014/main" id="{80180951-2FAD-5845-BA68-7A970E89F3D2}"/>
              </a:ext>
            </a:extLst>
          </p:cNvPr>
          <p:cNvSpPr>
            <a:spLocks noGrp="1" noChangeArrowheads="1"/>
          </p:cNvSpPr>
          <p:nvPr>
            <p:ph type="sldNum" sz="quarter" idx="10"/>
          </p:nvPr>
        </p:nvSpPr>
        <p:spPr>
          <a:ln/>
        </p:spPr>
        <p:txBody>
          <a:bodyPr/>
          <a:lstStyle>
            <a:lvl1pPr>
              <a:defRPr/>
            </a:lvl1pPr>
          </a:lstStyle>
          <a:p>
            <a:pPr>
              <a:defRPr/>
            </a:pPr>
            <a:fld id="{9E6A7B8B-3312-F745-8724-47FC76D10B4A}" type="slidenum">
              <a:rPr lang="en-US" altLang="en-US"/>
              <a:pPr>
                <a:defRPr/>
              </a:pPr>
              <a:t>‹#›</a:t>
            </a:fld>
            <a:endParaRPr lang="en-US" altLang="en-US"/>
          </a:p>
        </p:txBody>
      </p:sp>
      <p:sp>
        <p:nvSpPr>
          <p:cNvPr id="4" name="Footer Placeholder 1">
            <a:extLst>
              <a:ext uri="{FF2B5EF4-FFF2-40B4-BE49-F238E27FC236}">
                <a16:creationId xmlns:a16="http://schemas.microsoft.com/office/drawing/2014/main" id="{981C12BF-9896-1C43-BCD2-E1C6E8A4CC4A}"/>
              </a:ext>
            </a:extLst>
          </p:cNvPr>
          <p:cNvSpPr>
            <a:spLocks noGrp="1"/>
          </p:cNvSpPr>
          <p:nvPr>
            <p:ph type="ftr" sz="quarter" idx="11"/>
          </p:nvPr>
        </p:nvSpPr>
        <p:spPr/>
        <p:txBody>
          <a:bodyPr/>
          <a:lstStyle>
            <a:lvl1pPr>
              <a:defRPr/>
            </a:lvl1pPr>
          </a:lstStyle>
          <a:p>
            <a:r>
              <a:rPr lang="en-US" altLang="en-US"/>
              <a:t>This work is licensed under a Creative Commons Attribution-Noncommercial-4.0 International License https://creativecommons.org/licenses/by-nc/4.0/ 
© 2018 Mathematics Teaching and Learning to Teach • School of Education • University of Michigan • Ann Arbor, MI 48109-1259 • mtlt@umich.edu </a:t>
            </a:r>
            <a:endParaRPr lang="en-US" altLang="en-US" dirty="0"/>
          </a:p>
        </p:txBody>
      </p:sp>
    </p:spTree>
    <p:extLst>
      <p:ext uri="{BB962C8B-B14F-4D97-AF65-F5344CB8AC3E}">
        <p14:creationId xmlns:p14="http://schemas.microsoft.com/office/powerpoint/2010/main" val="183592161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58421434-9EC0-2B4E-9380-37DA97079761}"/>
              </a:ext>
            </a:extLst>
          </p:cNvPr>
          <p:cNvSpPr>
            <a:spLocks noGrp="1" noChangeArrowheads="1"/>
          </p:cNvSpPr>
          <p:nvPr>
            <p:ph type="title"/>
          </p:nvPr>
        </p:nvSpPr>
        <p:spPr bwMode="auto">
          <a:xfrm>
            <a:off x="368300" y="304800"/>
            <a:ext cx="8394700" cy="1371600"/>
          </a:xfrm>
          <a:prstGeom prst="rect">
            <a:avLst/>
          </a:prstGeom>
          <a:solidFill>
            <a:srgbClr val="0A22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D5619D59-21E9-1D47-9E10-BC2473C745E7}"/>
              </a:ext>
            </a:extLst>
          </p:cNvPr>
          <p:cNvSpPr>
            <a:spLocks noGrp="1" noChangeArrowheads="1"/>
          </p:cNvSpPr>
          <p:nvPr>
            <p:ph type="body" idx="1"/>
          </p:nvPr>
        </p:nvSpPr>
        <p:spPr bwMode="auto">
          <a:xfrm>
            <a:off x="381000" y="1828800"/>
            <a:ext cx="8382000" cy="429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30" name="Rectangle 6">
            <a:extLst>
              <a:ext uri="{FF2B5EF4-FFF2-40B4-BE49-F238E27FC236}">
                <a16:creationId xmlns:a16="http://schemas.microsoft.com/office/drawing/2014/main" id="{14123076-C37B-8A42-A6F4-824DBCABA72F}"/>
              </a:ext>
            </a:extLst>
          </p:cNvPr>
          <p:cNvSpPr>
            <a:spLocks noGrp="1" noChangeArrowheads="1"/>
          </p:cNvSpPr>
          <p:nvPr>
            <p:ph type="sldNum" sz="quarter" idx="4"/>
          </p:nvPr>
        </p:nvSpPr>
        <p:spPr bwMode="auto">
          <a:xfrm>
            <a:off x="8153400" y="6245225"/>
            <a:ext cx="609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atin typeface="Arial" charset="0"/>
                <a:ea typeface="ＭＳ Ｐゴシック" charset="-128"/>
              </a:defRPr>
            </a:lvl1pPr>
          </a:lstStyle>
          <a:p>
            <a:pPr>
              <a:defRPr/>
            </a:pPr>
            <a:fld id="{F4FAB238-1203-E54B-A1DE-D970FC5BD4CB}" type="slidenum">
              <a:rPr lang="en-US" altLang="en-US"/>
              <a:pPr>
                <a:defRPr/>
              </a:pPr>
              <a:t>‹#›</a:t>
            </a:fld>
            <a:endParaRPr lang="en-US" altLang="en-US"/>
          </a:p>
        </p:txBody>
      </p:sp>
      <p:sp>
        <p:nvSpPr>
          <p:cNvPr id="2" name="Footer Placeholder 1">
            <a:extLst>
              <a:ext uri="{FF2B5EF4-FFF2-40B4-BE49-F238E27FC236}">
                <a16:creationId xmlns:a16="http://schemas.microsoft.com/office/drawing/2014/main" id="{6883DC7D-203B-194A-8345-D1ECC08D573C}"/>
              </a:ext>
            </a:extLst>
          </p:cNvPr>
          <p:cNvSpPr>
            <a:spLocks noGrp="1"/>
          </p:cNvSpPr>
          <p:nvPr>
            <p:ph type="ftr" sz="quarter" idx="3"/>
          </p:nvPr>
        </p:nvSpPr>
        <p:spPr>
          <a:xfrm>
            <a:off x="381000" y="6156325"/>
            <a:ext cx="8382000" cy="47307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900" dirty="0" smtClean="0">
                <a:solidFill>
                  <a:srgbClr val="898989"/>
                </a:solidFill>
                <a:latin typeface="Tahoma" charset="0"/>
                <a:ea typeface="ＭＳ Ｐゴシック" charset="-128"/>
              </a:defRPr>
            </a:lvl1pPr>
          </a:lstStyle>
          <a:p>
            <a:r>
              <a:rPr lang="en-US" altLang="en-US"/>
              <a:t>This work is licensed under a Creative Commons Attribution-Noncommercial-4.0 International License https://creativecommons.org/licenses/by-nc/4.0/ 
© 2018 Mathematics Teaching and Learning to Teach • School of Education • University of Michigan • Ann Arbor, MI 48109-1259 • mtlt@umich.edu </a:t>
            </a:r>
            <a:endParaRPr lang="en-US" alt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2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2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1"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childTnLst>
                </p:cTn>
              </p:par>
            </p:tnLst>
          </p:tmpl>
          <p:tmpl lvl="2">
            <p:tnLst>
              <p:par>
                <p:cTn presetID="1"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childTnLst>
                </p:cTn>
              </p:par>
            </p:tnLst>
          </p:tmpl>
          <p:tmpl lvl="3">
            <p:tnLst>
              <p:par>
                <p:cTn presetID="1"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childTnLst>
                </p:cTn>
              </p:par>
            </p:tnLst>
          </p:tmpl>
          <p:tmpl lvl="4">
            <p:tnLst>
              <p:par>
                <p:cTn presetID="1"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childTnLst>
                </p:cTn>
              </p:par>
            </p:tnLst>
          </p:tmpl>
          <p:tmpl lvl="5">
            <p:tnLst>
              <p:par>
                <p:cTn presetID="1"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childTnLst>
                </p:cTn>
              </p:par>
            </p:tnLst>
          </p:tmpl>
        </p:tmplLst>
      </p:bldP>
    </p:bldLst>
  </p:timing>
  <p:hf hdr="0" dt="0"/>
  <p:txStyles>
    <p:titleStyle>
      <a:lvl1pPr algn="ctr" rtl="0" eaLnBrk="0" fontAlgn="base" hangingPunct="0">
        <a:spcBef>
          <a:spcPct val="0"/>
        </a:spcBef>
        <a:spcAft>
          <a:spcPct val="0"/>
        </a:spcAft>
        <a:defRPr sz="4000">
          <a:solidFill>
            <a:schemeClr val="bg1"/>
          </a:solidFill>
          <a:latin typeface="+mj-lt"/>
          <a:ea typeface="ＭＳ Ｐゴシック" pitchFamily="24" charset="-128"/>
          <a:cs typeface="ＭＳ Ｐゴシック" pitchFamily="24" charset="-128"/>
        </a:defRPr>
      </a:lvl1pPr>
      <a:lvl2pPr algn="ctr" rtl="0" eaLnBrk="0" fontAlgn="base" hangingPunct="0">
        <a:spcBef>
          <a:spcPct val="0"/>
        </a:spcBef>
        <a:spcAft>
          <a:spcPct val="0"/>
        </a:spcAft>
        <a:defRPr sz="4000">
          <a:solidFill>
            <a:schemeClr val="bg1"/>
          </a:solidFill>
          <a:latin typeface="Tahoma" pitchFamily="24" charset="0"/>
          <a:ea typeface="ＭＳ Ｐゴシック" pitchFamily="24" charset="-128"/>
          <a:cs typeface="ＭＳ Ｐゴシック" pitchFamily="24" charset="-128"/>
        </a:defRPr>
      </a:lvl2pPr>
      <a:lvl3pPr algn="ctr" rtl="0" eaLnBrk="0" fontAlgn="base" hangingPunct="0">
        <a:spcBef>
          <a:spcPct val="0"/>
        </a:spcBef>
        <a:spcAft>
          <a:spcPct val="0"/>
        </a:spcAft>
        <a:defRPr sz="4000">
          <a:solidFill>
            <a:schemeClr val="bg1"/>
          </a:solidFill>
          <a:latin typeface="Tahoma" pitchFamily="24" charset="0"/>
          <a:ea typeface="ＭＳ Ｐゴシック" pitchFamily="24" charset="-128"/>
          <a:cs typeface="ＭＳ Ｐゴシック" pitchFamily="24" charset="-128"/>
        </a:defRPr>
      </a:lvl3pPr>
      <a:lvl4pPr algn="ctr" rtl="0" eaLnBrk="0" fontAlgn="base" hangingPunct="0">
        <a:spcBef>
          <a:spcPct val="0"/>
        </a:spcBef>
        <a:spcAft>
          <a:spcPct val="0"/>
        </a:spcAft>
        <a:defRPr sz="4000">
          <a:solidFill>
            <a:schemeClr val="bg1"/>
          </a:solidFill>
          <a:latin typeface="Tahoma" pitchFamily="24" charset="0"/>
          <a:ea typeface="ＭＳ Ｐゴシック" pitchFamily="24" charset="-128"/>
          <a:cs typeface="ＭＳ Ｐゴシック" pitchFamily="24" charset="-128"/>
        </a:defRPr>
      </a:lvl4pPr>
      <a:lvl5pPr algn="ctr" rtl="0" eaLnBrk="0" fontAlgn="base" hangingPunct="0">
        <a:spcBef>
          <a:spcPct val="0"/>
        </a:spcBef>
        <a:spcAft>
          <a:spcPct val="0"/>
        </a:spcAft>
        <a:defRPr sz="4000">
          <a:solidFill>
            <a:schemeClr val="bg1"/>
          </a:solidFill>
          <a:latin typeface="Tahoma" pitchFamily="24" charset="0"/>
          <a:ea typeface="ＭＳ Ｐゴシック" pitchFamily="24" charset="-128"/>
          <a:cs typeface="ＭＳ Ｐゴシック" pitchFamily="24" charset="-128"/>
        </a:defRPr>
      </a:lvl5pPr>
      <a:lvl6pPr marL="457200" algn="ctr" rtl="0" fontAlgn="base">
        <a:spcBef>
          <a:spcPct val="0"/>
        </a:spcBef>
        <a:spcAft>
          <a:spcPct val="0"/>
        </a:spcAft>
        <a:defRPr sz="4400" b="1">
          <a:solidFill>
            <a:schemeClr val="tx2"/>
          </a:solidFill>
          <a:latin typeface="Tahoma" pitchFamily="24" charset="0"/>
        </a:defRPr>
      </a:lvl6pPr>
      <a:lvl7pPr marL="914400" algn="ctr" rtl="0" fontAlgn="base">
        <a:spcBef>
          <a:spcPct val="0"/>
        </a:spcBef>
        <a:spcAft>
          <a:spcPct val="0"/>
        </a:spcAft>
        <a:defRPr sz="4400" b="1">
          <a:solidFill>
            <a:schemeClr val="tx2"/>
          </a:solidFill>
          <a:latin typeface="Tahoma" pitchFamily="24" charset="0"/>
        </a:defRPr>
      </a:lvl7pPr>
      <a:lvl8pPr marL="1371600" algn="ctr" rtl="0" fontAlgn="base">
        <a:spcBef>
          <a:spcPct val="0"/>
        </a:spcBef>
        <a:spcAft>
          <a:spcPct val="0"/>
        </a:spcAft>
        <a:defRPr sz="4400" b="1">
          <a:solidFill>
            <a:schemeClr val="tx2"/>
          </a:solidFill>
          <a:latin typeface="Tahoma" pitchFamily="24" charset="0"/>
        </a:defRPr>
      </a:lvl8pPr>
      <a:lvl9pPr marL="1828800" algn="ctr" rtl="0" fontAlgn="base">
        <a:spcBef>
          <a:spcPct val="0"/>
        </a:spcBef>
        <a:spcAft>
          <a:spcPct val="0"/>
        </a:spcAft>
        <a:defRPr sz="4400" b="1">
          <a:solidFill>
            <a:schemeClr val="tx2"/>
          </a:solidFill>
          <a:latin typeface="Tahoma" pitchFamily="2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24" charset="-128"/>
          <a:cs typeface="ＭＳ Ｐゴシック" pitchFamily="24"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24"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24"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24"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24"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24"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24"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24"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a:extLst>
              <a:ext uri="{FF2B5EF4-FFF2-40B4-BE49-F238E27FC236}">
                <a16:creationId xmlns:a16="http://schemas.microsoft.com/office/drawing/2014/main" id="{741B3897-4170-EC40-90EE-EBB5F6F5B32D}"/>
              </a:ext>
            </a:extLst>
          </p:cNvPr>
          <p:cNvSpPr>
            <a:spLocks noGrp="1"/>
          </p:cNvSpPr>
          <p:nvPr>
            <p:ph type="title"/>
          </p:nvPr>
        </p:nvSpPr>
        <p:spPr/>
        <p:txBody>
          <a:bodyPr/>
          <a:lstStyle/>
          <a:p>
            <a:r>
              <a:rPr lang="en-US" altLang="en-US">
                <a:ea typeface="ＭＳ Ｐゴシック" panose="020B0600070205080204" pitchFamily="34" charset="-128"/>
              </a:rPr>
              <a:t>Overview of Session 4</a:t>
            </a:r>
          </a:p>
        </p:txBody>
      </p:sp>
      <p:sp>
        <p:nvSpPr>
          <p:cNvPr id="13314" name="Content Placeholder 2">
            <a:extLst>
              <a:ext uri="{FF2B5EF4-FFF2-40B4-BE49-F238E27FC236}">
                <a16:creationId xmlns:a16="http://schemas.microsoft.com/office/drawing/2014/main" id="{4E7A04B6-4718-D546-A727-631B9CA0EB57}"/>
              </a:ext>
            </a:extLst>
          </p:cNvPr>
          <p:cNvSpPr>
            <a:spLocks noGrp="1"/>
          </p:cNvSpPr>
          <p:nvPr>
            <p:ph idx="1"/>
          </p:nvPr>
        </p:nvSpPr>
        <p:spPr/>
        <p:txBody>
          <a:bodyPr/>
          <a:lstStyle/>
          <a:p>
            <a:r>
              <a:rPr lang="en-US" altLang="en-US" dirty="0">
                <a:ea typeface="ＭＳ Ｐゴシック" panose="020B0600070205080204" pitchFamily="34" charset="-128"/>
              </a:rPr>
              <a:t>Analyzing a student’s use of the number line</a:t>
            </a:r>
          </a:p>
          <a:p>
            <a:r>
              <a:rPr lang="en-US" altLang="en-US" dirty="0">
                <a:ea typeface="ＭＳ Ｐゴシック" panose="020B0600070205080204" pitchFamily="34" charset="-128"/>
              </a:rPr>
              <a:t>Exploring properties and conventions of the number line</a:t>
            </a:r>
          </a:p>
          <a:p>
            <a:r>
              <a:rPr lang="en-US" altLang="en-US" dirty="0">
                <a:ea typeface="ＭＳ Ｐゴシック" panose="020B0600070205080204" pitchFamily="34" charset="-128"/>
              </a:rPr>
              <a:t>Analyzing students’ errors when using the number line</a:t>
            </a:r>
          </a:p>
        </p:txBody>
      </p:sp>
      <p:sp>
        <p:nvSpPr>
          <p:cNvPr id="13315" name="Slide Number Placeholder 3">
            <a:extLst>
              <a:ext uri="{FF2B5EF4-FFF2-40B4-BE49-F238E27FC236}">
                <a16:creationId xmlns:a16="http://schemas.microsoft.com/office/drawing/2014/main" id="{714C1BCD-D63B-214F-B865-9AEE49A35A9D}"/>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Tahoma" panose="020B060403050404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FontTx/>
              <a:buNone/>
            </a:pPr>
            <a:fld id="{D7011055-B973-8B44-B809-AE42411B00D9}" type="slidenum">
              <a:rPr lang="en-US" altLang="en-US" sz="1400">
                <a:latin typeface="Arial" panose="020B0604020202020204" pitchFamily="34" charset="0"/>
              </a:rPr>
              <a:pPr>
                <a:spcBef>
                  <a:spcPct val="0"/>
                </a:spcBef>
                <a:buFontTx/>
                <a:buNone/>
              </a:pPr>
              <a:t>1</a:t>
            </a:fld>
            <a:endParaRPr lang="en-US" altLang="en-US" sz="1400">
              <a:latin typeface="Arial" panose="020B0604020202020204" pitchFamily="34" charset="0"/>
            </a:endParaRPr>
          </a:p>
        </p:txBody>
      </p:sp>
      <p:sp>
        <p:nvSpPr>
          <p:cNvPr id="2" name="Footer Placeholder 1">
            <a:extLst>
              <a:ext uri="{FF2B5EF4-FFF2-40B4-BE49-F238E27FC236}">
                <a16:creationId xmlns:a16="http://schemas.microsoft.com/office/drawing/2014/main" id="{F9EFD91B-9E06-C247-8C49-53F9527CBF04}"/>
              </a:ext>
            </a:extLst>
          </p:cNvPr>
          <p:cNvSpPr>
            <a:spLocks noGrp="1"/>
          </p:cNvSpPr>
          <p:nvPr>
            <p:ph type="ftr" sz="quarter" idx="11"/>
          </p:nvPr>
        </p:nvSpPr>
        <p:spPr/>
        <p:txBody>
          <a:bodyPr/>
          <a:lstStyle/>
          <a:p>
            <a:r>
              <a:rPr lang="en-US" altLang="en-US" dirty="0"/>
              <a:t>This work is licensed under a Creative Commons Attribution-Noncommercial-4.0 International License: https://</a:t>
            </a:r>
            <a:r>
              <a:rPr lang="en-US" altLang="en-US" dirty="0" err="1"/>
              <a:t>creativecommons.org</a:t>
            </a:r>
            <a:r>
              <a:rPr lang="en-US" altLang="en-US" dirty="0"/>
              <a:t>/licenses/by-</a:t>
            </a:r>
            <a:r>
              <a:rPr lang="en-US" altLang="en-US" dirty="0" err="1"/>
              <a:t>nc</a:t>
            </a:r>
            <a:r>
              <a:rPr lang="en-US" altLang="en-US" dirty="0"/>
              <a:t>/4.0/ 
© 2018 Mathematics Teaching and Learning to Teach • School of Education • University of Michigan • Ann Arbor, MI 48109-1259 • </a:t>
            </a:r>
            <a:r>
              <a:rPr lang="en-US" altLang="en-US" dirty="0" err="1"/>
              <a:t>mtlt@umich.edu</a:t>
            </a:r>
            <a:r>
              <a:rPr lang="en-US" altLang="en-US" dirty="0"/>
              <a:t> </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a:extLst>
              <a:ext uri="{FF2B5EF4-FFF2-40B4-BE49-F238E27FC236}">
                <a16:creationId xmlns:a16="http://schemas.microsoft.com/office/drawing/2014/main" id="{4C6F50EE-57CE-5E48-AC8F-05B8D6535606}"/>
              </a:ext>
            </a:extLst>
          </p:cNvPr>
          <p:cNvSpPr>
            <a:spLocks noGrp="1"/>
          </p:cNvSpPr>
          <p:nvPr>
            <p:ph type="title"/>
          </p:nvPr>
        </p:nvSpPr>
        <p:spPr/>
        <p:txBody>
          <a:bodyPr/>
          <a:lstStyle/>
          <a:p>
            <a:r>
              <a:rPr lang="en-US" altLang="en-US">
                <a:ea typeface="ＭＳ Ｐゴシック" panose="020B0600070205080204" pitchFamily="34" charset="-128"/>
              </a:rPr>
              <a:t>Video clip from a </a:t>
            </a:r>
            <a:br>
              <a:rPr lang="en-US" altLang="en-US">
                <a:ea typeface="ＭＳ Ｐゴシック" panose="020B0600070205080204" pitchFamily="34" charset="-128"/>
              </a:rPr>
            </a:br>
            <a:r>
              <a:rPr lang="en-US" altLang="en-US">
                <a:ea typeface="ＭＳ Ｐゴシック" panose="020B0600070205080204" pitchFamily="34" charset="-128"/>
              </a:rPr>
              <a:t>third-grade lesson on fractions</a:t>
            </a:r>
          </a:p>
        </p:txBody>
      </p:sp>
      <p:sp>
        <p:nvSpPr>
          <p:cNvPr id="14338" name="Content Placeholder 2">
            <a:extLst>
              <a:ext uri="{FF2B5EF4-FFF2-40B4-BE49-F238E27FC236}">
                <a16:creationId xmlns:a16="http://schemas.microsoft.com/office/drawing/2014/main" id="{7758F4AD-0E1F-1746-A071-02F9CA74EE72}"/>
              </a:ext>
            </a:extLst>
          </p:cNvPr>
          <p:cNvSpPr>
            <a:spLocks noGrp="1"/>
          </p:cNvSpPr>
          <p:nvPr>
            <p:ph idx="1"/>
          </p:nvPr>
        </p:nvSpPr>
        <p:spPr/>
        <p:txBody>
          <a:bodyPr/>
          <a:lstStyle/>
          <a:p>
            <a:pPr>
              <a:lnSpc>
                <a:spcPct val="80000"/>
              </a:lnSpc>
              <a:spcBef>
                <a:spcPts val="1275"/>
              </a:spcBef>
            </a:pPr>
            <a:r>
              <a:rPr lang="en-US" altLang="en-US">
                <a:ea typeface="ＭＳ Ｐゴシック" panose="020B0600070205080204" pitchFamily="34" charset="-128"/>
              </a:rPr>
              <a:t>Third graders (8 year-olds)</a:t>
            </a:r>
          </a:p>
          <a:p>
            <a:pPr>
              <a:lnSpc>
                <a:spcPct val="80000"/>
              </a:lnSpc>
              <a:spcBef>
                <a:spcPts val="1275"/>
              </a:spcBef>
            </a:pPr>
            <a:r>
              <a:rPr lang="en-US" altLang="en-US">
                <a:ea typeface="ＭＳ Ｐゴシック" panose="020B0600070205080204" pitchFamily="34" charset="-128"/>
              </a:rPr>
              <a:t>Diverse classroom, many English language learners</a:t>
            </a:r>
          </a:p>
          <a:p>
            <a:pPr>
              <a:lnSpc>
                <a:spcPct val="80000"/>
              </a:lnSpc>
              <a:spcBef>
                <a:spcPts val="1275"/>
              </a:spcBef>
            </a:pPr>
            <a:r>
              <a:rPr lang="en-US" altLang="en-US">
                <a:ea typeface="ＭＳ Ｐゴシック" panose="020B0600070205080204" pitchFamily="34" charset="-128"/>
              </a:rPr>
              <a:t>Early May (three weeks into a five-week fractions unit)</a:t>
            </a:r>
          </a:p>
          <a:p>
            <a:pPr lvl="1">
              <a:lnSpc>
                <a:spcPct val="80000"/>
              </a:lnSpc>
              <a:spcBef>
                <a:spcPts val="1075"/>
              </a:spcBef>
              <a:buClr>
                <a:srgbClr val="7F7F7F"/>
              </a:buClr>
              <a:buFont typeface="Lucida Grande" panose="020B0600040502020204" pitchFamily="34" charset="0"/>
              <a:buChar char="−"/>
            </a:pPr>
            <a:r>
              <a:rPr lang="en-US" altLang="en-US">
                <a:ea typeface="ＭＳ Ｐゴシック" panose="020B0600070205080204" pitchFamily="34" charset="-128"/>
              </a:rPr>
              <a:t>Emerged from study of division (problems with remainders)</a:t>
            </a:r>
          </a:p>
          <a:p>
            <a:pPr lvl="1">
              <a:lnSpc>
                <a:spcPct val="80000"/>
              </a:lnSpc>
              <a:buClr>
                <a:srgbClr val="7F7F7F"/>
              </a:buClr>
              <a:buFont typeface="Lucida Grande" panose="020B0600040502020204" pitchFamily="34" charset="0"/>
              <a:buChar char="−"/>
            </a:pPr>
            <a:r>
              <a:rPr lang="en-US" altLang="en-US">
                <a:ea typeface="ＭＳ Ｐゴシック" panose="020B0600070205080204" pitchFamily="34" charset="-128"/>
              </a:rPr>
              <a:t>Single objects as the whole (cookies, brownies, graham crackers)</a:t>
            </a:r>
          </a:p>
          <a:p>
            <a:pPr lvl="1">
              <a:lnSpc>
                <a:spcPct val="80000"/>
              </a:lnSpc>
              <a:buClr>
                <a:srgbClr val="7F7F7F"/>
              </a:buClr>
              <a:buFont typeface="Lucida Grande" panose="020B0600040502020204" pitchFamily="34" charset="0"/>
              <a:buChar char="−"/>
            </a:pPr>
            <a:r>
              <a:rPr lang="en-US" altLang="en-US">
                <a:ea typeface="ＭＳ Ｐゴシック" panose="020B0600070205080204" pitchFamily="34" charset="-128"/>
              </a:rPr>
              <a:t>Drawings (rectangles, circles) </a:t>
            </a:r>
          </a:p>
          <a:p>
            <a:pPr lvl="1">
              <a:lnSpc>
                <a:spcPct val="80000"/>
              </a:lnSpc>
              <a:buClr>
                <a:srgbClr val="7F7F7F"/>
              </a:buClr>
              <a:buFont typeface="Lucida Grande" panose="020B0600040502020204" pitchFamily="34" charset="0"/>
              <a:buChar char="−"/>
            </a:pPr>
            <a:r>
              <a:rPr lang="en-US" altLang="en-US">
                <a:ea typeface="ＭＳ Ｐゴシック" panose="020B0600070205080204" pitchFamily="34" charset="-128"/>
              </a:rPr>
              <a:t>Sets of objects as the whole (boxes of crayons)</a:t>
            </a:r>
          </a:p>
          <a:p>
            <a:pPr lvl="1">
              <a:lnSpc>
                <a:spcPct val="80000"/>
              </a:lnSpc>
              <a:buClr>
                <a:srgbClr val="7F7F7F"/>
              </a:buClr>
              <a:buFont typeface="Lucida Grande" panose="020B0600040502020204" pitchFamily="34" charset="0"/>
              <a:buChar char="−"/>
            </a:pPr>
            <a:r>
              <a:rPr lang="en-US" altLang="en-US">
                <a:ea typeface="ＭＳ Ｐゴシック" panose="020B0600070205080204" pitchFamily="34" charset="-128"/>
              </a:rPr>
              <a:t>Number line</a:t>
            </a:r>
          </a:p>
          <a:p>
            <a:pPr lvl="1">
              <a:lnSpc>
                <a:spcPct val="80000"/>
              </a:lnSpc>
              <a:buClr>
                <a:srgbClr val="7F7F7F"/>
              </a:buClr>
              <a:buFont typeface="Lucida Grande" panose="020B0600040502020204" pitchFamily="34" charset="0"/>
              <a:buChar char="−"/>
            </a:pPr>
            <a:r>
              <a:rPr lang="en-US" altLang="en-US">
                <a:ea typeface="ＭＳ Ｐゴシック" panose="020B0600070205080204" pitchFamily="34" charset="-128"/>
              </a:rPr>
              <a:t>Mapping one representation onto others</a:t>
            </a:r>
          </a:p>
        </p:txBody>
      </p:sp>
      <p:sp>
        <p:nvSpPr>
          <p:cNvPr id="14339" name="Slide Number Placeholder 3">
            <a:extLst>
              <a:ext uri="{FF2B5EF4-FFF2-40B4-BE49-F238E27FC236}">
                <a16:creationId xmlns:a16="http://schemas.microsoft.com/office/drawing/2014/main" id="{E8A29F98-02F8-BF49-A5CD-5D96822E027C}"/>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Tahoma" panose="020B060403050404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FontTx/>
              <a:buNone/>
            </a:pPr>
            <a:fld id="{A82B86A1-B44F-AC4B-8C49-E80D133DF0AB}" type="slidenum">
              <a:rPr lang="en-US" altLang="en-US" sz="1400">
                <a:latin typeface="Arial" panose="020B0604020202020204" pitchFamily="34" charset="0"/>
              </a:rPr>
              <a:pPr>
                <a:spcBef>
                  <a:spcPct val="0"/>
                </a:spcBef>
                <a:buFontTx/>
                <a:buNone/>
              </a:pPr>
              <a:t>2</a:t>
            </a:fld>
            <a:endParaRPr lang="en-US" altLang="en-US" sz="1400">
              <a:latin typeface="Arial" panose="020B0604020202020204" pitchFamily="34" charset="0"/>
            </a:endParaRPr>
          </a:p>
        </p:txBody>
      </p:sp>
      <p:sp>
        <p:nvSpPr>
          <p:cNvPr id="2" name="Footer Placeholder 1">
            <a:extLst>
              <a:ext uri="{FF2B5EF4-FFF2-40B4-BE49-F238E27FC236}">
                <a16:creationId xmlns:a16="http://schemas.microsoft.com/office/drawing/2014/main" id="{3DCDF04C-7AD7-4E41-A5C0-4956585D7E3A}"/>
              </a:ext>
            </a:extLst>
          </p:cNvPr>
          <p:cNvSpPr>
            <a:spLocks noGrp="1"/>
          </p:cNvSpPr>
          <p:nvPr>
            <p:ph type="ftr" sz="quarter" idx="11"/>
          </p:nvPr>
        </p:nvSpPr>
        <p:spPr/>
        <p:txBody>
          <a:bodyPr/>
          <a:lstStyle/>
          <a:p>
            <a:r>
              <a:rPr lang="en-US" altLang="en-US" dirty="0"/>
              <a:t>This work is licensed under a Creative Commons Attribution-Noncommercial-4.0 International License: https://</a:t>
            </a:r>
            <a:r>
              <a:rPr lang="en-US" altLang="en-US" dirty="0" err="1"/>
              <a:t>creativecommons.org</a:t>
            </a:r>
            <a:r>
              <a:rPr lang="en-US" altLang="en-US" dirty="0"/>
              <a:t>/licenses/by-</a:t>
            </a:r>
            <a:r>
              <a:rPr lang="en-US" altLang="en-US" dirty="0" err="1"/>
              <a:t>nc</a:t>
            </a:r>
            <a:r>
              <a:rPr lang="en-US" altLang="en-US" dirty="0"/>
              <a:t>/4.0/ 
© 2018 Mathematics Teaching and Learning to Teach • School of Education • University of Michigan • Ann Arbor, MI 48109-1259 • </a:t>
            </a:r>
            <a:r>
              <a:rPr lang="en-US" altLang="en-US" dirty="0" err="1"/>
              <a:t>mtlt@umich.edu</a:t>
            </a:r>
            <a:r>
              <a:rPr lang="en-US" altLang="en-US" dirty="0"/>
              <a:t> </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a:extLst>
              <a:ext uri="{FF2B5EF4-FFF2-40B4-BE49-F238E27FC236}">
                <a16:creationId xmlns:a16="http://schemas.microsoft.com/office/drawing/2014/main" id="{47A1A430-957D-6D49-ABB6-E9C04BF94DAF}"/>
              </a:ext>
            </a:extLst>
          </p:cNvPr>
          <p:cNvSpPr>
            <a:spLocks noGrp="1"/>
          </p:cNvSpPr>
          <p:nvPr>
            <p:ph type="title"/>
          </p:nvPr>
        </p:nvSpPr>
        <p:spPr/>
        <p:txBody>
          <a:bodyPr/>
          <a:lstStyle/>
          <a:p>
            <a:r>
              <a:rPr lang="en-US" altLang="en-US">
                <a:ea typeface="ＭＳ Ｐゴシック" panose="020B0600070205080204" pitchFamily="34" charset="-128"/>
              </a:rPr>
              <a:t>Focus questions</a:t>
            </a:r>
          </a:p>
        </p:txBody>
      </p:sp>
      <p:sp>
        <p:nvSpPr>
          <p:cNvPr id="15362" name="Content Placeholder 2">
            <a:extLst>
              <a:ext uri="{FF2B5EF4-FFF2-40B4-BE49-F238E27FC236}">
                <a16:creationId xmlns:a16="http://schemas.microsoft.com/office/drawing/2014/main" id="{03706773-4884-5945-A887-1CCF82C4D6E8}"/>
              </a:ext>
            </a:extLst>
          </p:cNvPr>
          <p:cNvSpPr>
            <a:spLocks noGrp="1"/>
          </p:cNvSpPr>
          <p:nvPr>
            <p:ph idx="1"/>
          </p:nvPr>
        </p:nvSpPr>
        <p:spPr/>
        <p:txBody>
          <a:bodyPr/>
          <a:lstStyle/>
          <a:p>
            <a:r>
              <a:rPr lang="en-US" altLang="en-US">
                <a:ea typeface="ＭＳ Ｐゴシック" panose="020B0600070205080204" pitchFamily="34" charset="-128"/>
              </a:rPr>
              <a:t>How does the student use the number line to solve the problem or explain her solution? </a:t>
            </a:r>
          </a:p>
          <a:p>
            <a:r>
              <a:rPr lang="en-US" altLang="en-US">
                <a:ea typeface="ＭＳ Ｐゴシック" panose="020B0600070205080204" pitchFamily="34" charset="-128"/>
              </a:rPr>
              <a:t>What does the student appear to understand about the number line?</a:t>
            </a:r>
          </a:p>
        </p:txBody>
      </p:sp>
      <p:sp>
        <p:nvSpPr>
          <p:cNvPr id="15363" name="Slide Number Placeholder 3">
            <a:extLst>
              <a:ext uri="{FF2B5EF4-FFF2-40B4-BE49-F238E27FC236}">
                <a16:creationId xmlns:a16="http://schemas.microsoft.com/office/drawing/2014/main" id="{AAE3A405-B9B1-B74B-B0DB-2A79FE4AFFF2}"/>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Tahoma" panose="020B060403050404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FontTx/>
              <a:buNone/>
            </a:pPr>
            <a:fld id="{0301309C-C4BC-6F41-9907-BF73F887E814}" type="slidenum">
              <a:rPr lang="en-US" altLang="en-US" sz="1400">
                <a:latin typeface="Arial" panose="020B0604020202020204" pitchFamily="34" charset="0"/>
              </a:rPr>
              <a:pPr>
                <a:spcBef>
                  <a:spcPct val="0"/>
                </a:spcBef>
                <a:buFontTx/>
                <a:buNone/>
              </a:pPr>
              <a:t>3</a:t>
            </a:fld>
            <a:endParaRPr lang="en-US" altLang="en-US" sz="1400">
              <a:latin typeface="Arial" panose="020B0604020202020204" pitchFamily="34" charset="0"/>
            </a:endParaRPr>
          </a:p>
        </p:txBody>
      </p:sp>
      <p:sp>
        <p:nvSpPr>
          <p:cNvPr id="2" name="Footer Placeholder 1">
            <a:extLst>
              <a:ext uri="{FF2B5EF4-FFF2-40B4-BE49-F238E27FC236}">
                <a16:creationId xmlns:a16="http://schemas.microsoft.com/office/drawing/2014/main" id="{4AFF96E8-945D-4142-B356-C6C6CF3B6DB6}"/>
              </a:ext>
            </a:extLst>
          </p:cNvPr>
          <p:cNvSpPr>
            <a:spLocks noGrp="1"/>
          </p:cNvSpPr>
          <p:nvPr>
            <p:ph type="ftr" sz="quarter" idx="11"/>
          </p:nvPr>
        </p:nvSpPr>
        <p:spPr/>
        <p:txBody>
          <a:bodyPr/>
          <a:lstStyle/>
          <a:p>
            <a:r>
              <a:rPr lang="en-US" altLang="en-US" dirty="0"/>
              <a:t>This work is licensed under a Creative Commons Attribution-Noncommercial-4.0 International License: https://</a:t>
            </a:r>
            <a:r>
              <a:rPr lang="en-US" altLang="en-US" dirty="0" err="1"/>
              <a:t>creativecommons.org</a:t>
            </a:r>
            <a:r>
              <a:rPr lang="en-US" altLang="en-US" dirty="0"/>
              <a:t>/licenses/by-</a:t>
            </a:r>
            <a:r>
              <a:rPr lang="en-US" altLang="en-US" dirty="0" err="1"/>
              <a:t>nc</a:t>
            </a:r>
            <a:r>
              <a:rPr lang="en-US" altLang="en-US" dirty="0"/>
              <a:t>/4.0/ 
© 2018 Mathematics Teaching and Learning to Teach • School of Education • University of Michigan • Ann Arbor, MI 48109-1259 • </a:t>
            </a:r>
            <a:r>
              <a:rPr lang="en-US" altLang="en-US" dirty="0" err="1"/>
              <a:t>mtlt@umich.edu</a:t>
            </a:r>
            <a:r>
              <a:rPr lang="en-US" altLang="en-US" dirty="0"/>
              <a:t> </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5">
            <a:extLst>
              <a:ext uri="{FF2B5EF4-FFF2-40B4-BE49-F238E27FC236}">
                <a16:creationId xmlns:a16="http://schemas.microsoft.com/office/drawing/2014/main" id="{A892C1DF-067F-4044-930C-977CA91EF209}"/>
              </a:ext>
            </a:extLst>
          </p:cNvPr>
          <p:cNvSpPr>
            <a:spLocks noGrp="1"/>
          </p:cNvSpPr>
          <p:nvPr>
            <p:ph type="title"/>
          </p:nvPr>
        </p:nvSpPr>
        <p:spPr/>
        <p:txBody>
          <a:bodyPr/>
          <a:lstStyle/>
          <a:p>
            <a:r>
              <a:rPr lang="en-US" altLang="en-US">
                <a:ea typeface="ＭＳ Ｐゴシック" panose="020B0600070205080204" pitchFamily="34" charset="-128"/>
              </a:rPr>
              <a:t>Key properties and conventions</a:t>
            </a:r>
            <a:br>
              <a:rPr lang="en-US" altLang="en-US">
                <a:ea typeface="ＭＳ Ｐゴシック" panose="020B0600070205080204" pitchFamily="34" charset="-128"/>
              </a:rPr>
            </a:br>
            <a:r>
              <a:rPr lang="en-US" altLang="en-US">
                <a:ea typeface="ＭＳ Ｐゴシック" panose="020B0600070205080204" pitchFamily="34" charset="-128"/>
              </a:rPr>
              <a:t>of the number line</a:t>
            </a:r>
          </a:p>
        </p:txBody>
      </p:sp>
      <p:sp>
        <p:nvSpPr>
          <p:cNvPr id="16386" name="Content Placeholder 2">
            <a:extLst>
              <a:ext uri="{FF2B5EF4-FFF2-40B4-BE49-F238E27FC236}">
                <a16:creationId xmlns:a16="http://schemas.microsoft.com/office/drawing/2014/main" id="{ACA5216F-D309-054A-AF52-277BF8922678}"/>
              </a:ext>
            </a:extLst>
          </p:cNvPr>
          <p:cNvSpPr>
            <a:spLocks noGrp="1"/>
          </p:cNvSpPr>
          <p:nvPr>
            <p:ph idx="1"/>
          </p:nvPr>
        </p:nvSpPr>
        <p:spPr/>
        <p:txBody>
          <a:bodyPr/>
          <a:lstStyle/>
          <a:p>
            <a:pPr marL="0" indent="0">
              <a:buFontTx/>
              <a:buNone/>
            </a:pPr>
            <a:endParaRPr lang="en-US" altLang="en-US" dirty="0">
              <a:ea typeface="ＭＳ Ｐゴシック" panose="020B0600070205080204" pitchFamily="34" charset="-128"/>
            </a:endParaRPr>
          </a:p>
          <a:p>
            <a:pPr marL="0" indent="0">
              <a:buFontTx/>
              <a:buNone/>
            </a:pPr>
            <a:endParaRPr lang="en-US" altLang="en-US" dirty="0">
              <a:ea typeface="ＭＳ Ｐゴシック" panose="020B0600070205080204" pitchFamily="34" charset="-128"/>
            </a:endParaRPr>
          </a:p>
          <a:p>
            <a:pPr marL="0" indent="0">
              <a:buFontTx/>
              <a:buNone/>
            </a:pPr>
            <a:r>
              <a:rPr lang="en-US" altLang="en-US" dirty="0">
                <a:ea typeface="ＭＳ Ｐゴシック" panose="020B0600070205080204" pitchFamily="34" charset="-128"/>
              </a:rPr>
              <a:t>The horizontally displayed number line has the following key properties and conventions:</a:t>
            </a:r>
          </a:p>
          <a:p>
            <a:pPr marL="165100" indent="-165100"/>
            <a:r>
              <a:rPr lang="en-US" altLang="en-US" b="1" dirty="0">
                <a:ea typeface="ＭＳ Ｐゴシック" panose="020B0600070205080204" pitchFamily="34" charset="-128"/>
              </a:rPr>
              <a:t>Locating Numbers</a:t>
            </a:r>
            <a:r>
              <a:rPr lang="en-US" altLang="en-US" dirty="0">
                <a:ea typeface="ＭＳ Ｐゴシック" panose="020B0600070205080204" pitchFamily="34" charset="-128"/>
              </a:rPr>
              <a:t>: The whole numbers are located on the number line by starting at 0 and repeatedly measuring the unit distance to the right. A fraction is similarly located on the number line by partitioning the unit interval into parts of equal length where the number of parts corresponds to the denominator. A fraction can be located by repeatedly measuring the length of one of these parts. </a:t>
            </a:r>
          </a:p>
          <a:p>
            <a:pPr marL="165100" indent="-165100"/>
            <a:r>
              <a:rPr lang="en-US" altLang="en-US" b="1" dirty="0">
                <a:ea typeface="ＭＳ Ｐゴシック" panose="020B0600070205080204" pitchFamily="34" charset="-128"/>
              </a:rPr>
              <a:t>Two infinite directions</a:t>
            </a:r>
            <a:r>
              <a:rPr lang="en-US" altLang="en-US" dirty="0">
                <a:ea typeface="ＭＳ Ｐゴシック" panose="020B0600070205080204" pitchFamily="34" charset="-128"/>
              </a:rPr>
              <a:t>: The number line has two directions and extends infinitely in both.</a:t>
            </a:r>
          </a:p>
          <a:p>
            <a:pPr marL="165100" indent="-165100"/>
            <a:r>
              <a:rPr lang="en-US" altLang="en-US" b="1" dirty="0">
                <a:ea typeface="ＭＳ Ｐゴシック" panose="020B0600070205080204" pitchFamily="34" charset="-128"/>
              </a:rPr>
              <a:t>Increase to the right</a:t>
            </a:r>
            <a:r>
              <a:rPr lang="en-US" altLang="en-US" dirty="0">
                <a:ea typeface="ＭＳ Ｐゴシック" panose="020B0600070205080204" pitchFamily="34" charset="-128"/>
              </a:rPr>
              <a:t>: Numbers are represented by points on the line. Numbers increase in value as you move to the right. In other words, </a:t>
            </a:r>
            <a:r>
              <a:rPr lang="en-US" altLang="en-US" i="1" dirty="0">
                <a:ea typeface="ＭＳ Ｐゴシック" panose="020B0600070205080204" pitchFamily="34" charset="-128"/>
              </a:rPr>
              <a:t>y</a:t>
            </a:r>
            <a:r>
              <a:rPr lang="en-US" altLang="en-US" dirty="0">
                <a:ea typeface="ＭＳ Ｐゴシック" panose="020B0600070205080204" pitchFamily="34" charset="-128"/>
              </a:rPr>
              <a:t> &gt; </a:t>
            </a:r>
            <a:r>
              <a:rPr lang="en-US" altLang="en-US" i="1" dirty="0">
                <a:ea typeface="ＭＳ Ｐゴシック" panose="020B0600070205080204" pitchFamily="34" charset="-128"/>
              </a:rPr>
              <a:t>x</a:t>
            </a:r>
            <a:r>
              <a:rPr lang="en-US" altLang="en-US" dirty="0">
                <a:ea typeface="ＭＳ Ｐゴシック" panose="020B0600070205080204" pitchFamily="34" charset="-128"/>
              </a:rPr>
              <a:t> if y is to right of </a:t>
            </a:r>
            <a:r>
              <a:rPr lang="en-US" altLang="en-US" i="1" dirty="0">
                <a:ea typeface="ＭＳ Ｐゴシック" panose="020B0600070205080204" pitchFamily="34" charset="-128"/>
              </a:rPr>
              <a:t>x</a:t>
            </a:r>
            <a:r>
              <a:rPr lang="en-US" altLang="en-US" dirty="0">
                <a:ea typeface="ＭＳ Ｐゴシック" panose="020B0600070205080204" pitchFamily="34" charset="-128"/>
              </a:rPr>
              <a:t>. </a:t>
            </a:r>
          </a:p>
          <a:p>
            <a:pPr marL="165100" indent="-165100"/>
            <a:r>
              <a:rPr lang="en-US" altLang="en-US" b="1" dirty="0">
                <a:ea typeface="ＭＳ Ｐゴシック" panose="020B0600070205080204" pitchFamily="34" charset="-128"/>
              </a:rPr>
              <a:t>Positive and negative</a:t>
            </a:r>
            <a:r>
              <a:rPr lang="en-US" altLang="en-US" dirty="0">
                <a:ea typeface="ＭＳ Ｐゴシック" panose="020B0600070205080204" pitchFamily="34" charset="-128"/>
              </a:rPr>
              <a:t>: Once the number 0 is located, points to the right of 0 are “positive” numbers and points to the left of 0 are “negative” numbers. </a:t>
            </a:r>
          </a:p>
          <a:p>
            <a:pPr marL="165100" indent="-165100"/>
            <a:r>
              <a:rPr lang="en-US" altLang="en-US" b="1" dirty="0">
                <a:ea typeface="ＭＳ Ｐゴシック" panose="020B0600070205080204" pitchFamily="34" charset="-128"/>
              </a:rPr>
              <a:t>Unit interval</a:t>
            </a:r>
            <a:r>
              <a:rPr lang="en-US" altLang="en-US" dirty="0">
                <a:ea typeface="ＭＳ Ｐゴシック" panose="020B0600070205080204" pitchFamily="34" charset="-128"/>
              </a:rPr>
              <a:t>: The interval from 0 to 1 is defined to be the unit interval and its length is the </a:t>
            </a:r>
            <a:r>
              <a:rPr lang="en-US" altLang="en-US" i="1" dirty="0">
                <a:ea typeface="ＭＳ Ｐゴシック" panose="020B0600070205080204" pitchFamily="34" charset="-128"/>
              </a:rPr>
              <a:t>unit distance</a:t>
            </a:r>
            <a:r>
              <a:rPr lang="en-US" altLang="en-US" dirty="0">
                <a:ea typeface="ＭＳ Ｐゴシック" panose="020B0600070205080204" pitchFamily="34" charset="-128"/>
              </a:rPr>
              <a:t>. </a:t>
            </a:r>
          </a:p>
          <a:p>
            <a:pPr marL="165100" indent="-165100"/>
            <a:r>
              <a:rPr lang="en-US" altLang="en-US" b="1" dirty="0">
                <a:ea typeface="ＭＳ Ｐゴシック" panose="020B0600070205080204" pitchFamily="34" charset="-128"/>
              </a:rPr>
              <a:t>Labeling Points</a:t>
            </a:r>
            <a:r>
              <a:rPr lang="en-US" altLang="en-US" dirty="0">
                <a:ea typeface="ＭＳ Ｐゴシック" panose="020B0600070205080204" pitchFamily="34" charset="-128"/>
              </a:rPr>
              <a:t>: The number corresponding to a point is determined by its distance from 0 in relation to the unit distance and its direction from 0. </a:t>
            </a:r>
          </a:p>
          <a:p>
            <a:pPr marL="165100" indent="-165100"/>
            <a:r>
              <a:rPr lang="en-US" altLang="en-US" b="1" dirty="0">
                <a:ea typeface="ＭＳ Ｐゴシック" panose="020B0600070205080204" pitchFamily="34" charset="-128"/>
              </a:rPr>
              <a:t>Symmetry</a:t>
            </a:r>
            <a:r>
              <a:rPr lang="en-US" altLang="en-US" dirty="0">
                <a:ea typeface="ＭＳ Ｐゴシック" panose="020B0600070205080204" pitchFamily="34" charset="-128"/>
              </a:rPr>
              <a:t>: The number line can be reflected through 0. This reflection maps each number </a:t>
            </a:r>
            <a:r>
              <a:rPr lang="en-US" altLang="en-US" i="1" dirty="0">
                <a:ea typeface="ＭＳ Ｐゴシック" panose="020B0600070205080204" pitchFamily="34" charset="-128"/>
              </a:rPr>
              <a:t>x</a:t>
            </a:r>
            <a:r>
              <a:rPr lang="en-US" altLang="en-US" dirty="0">
                <a:ea typeface="ＭＳ Ｐゴシック" panose="020B0600070205080204" pitchFamily="34" charset="-128"/>
              </a:rPr>
              <a:t> to its additive inverse (opposite), –</a:t>
            </a:r>
            <a:r>
              <a:rPr lang="en-US" altLang="en-US" i="1" dirty="0">
                <a:ea typeface="ＭＳ Ｐゴシック" panose="020B0600070205080204" pitchFamily="34" charset="-128"/>
              </a:rPr>
              <a:t>x</a:t>
            </a:r>
            <a:r>
              <a:rPr lang="en-US" altLang="en-US" dirty="0">
                <a:ea typeface="ＭＳ Ｐゴシック" panose="020B0600070205080204" pitchFamily="34" charset="-128"/>
              </a:rPr>
              <a:t>.</a:t>
            </a:r>
          </a:p>
          <a:p>
            <a:pPr marL="0" indent="0">
              <a:buFontTx/>
              <a:buNone/>
            </a:pPr>
            <a:endParaRPr lang="en-US" altLang="en-US" dirty="0">
              <a:ea typeface="ＭＳ Ｐゴシック" panose="020B0600070205080204" pitchFamily="34" charset="-128"/>
            </a:endParaRPr>
          </a:p>
          <a:p>
            <a:pPr marL="0" indent="0">
              <a:buFontTx/>
              <a:buNone/>
            </a:pPr>
            <a:endParaRPr lang="en-US" altLang="en-US" dirty="0">
              <a:ea typeface="ＭＳ Ｐゴシック" panose="020B0600070205080204" pitchFamily="34" charset="-128"/>
            </a:endParaRPr>
          </a:p>
        </p:txBody>
      </p:sp>
      <p:sp>
        <p:nvSpPr>
          <p:cNvPr id="16387" name="Slide Number Placeholder 3">
            <a:extLst>
              <a:ext uri="{FF2B5EF4-FFF2-40B4-BE49-F238E27FC236}">
                <a16:creationId xmlns:a16="http://schemas.microsoft.com/office/drawing/2014/main" id="{63EA9DCB-C720-C744-9C54-4637BB0D4A08}"/>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Tahoma" panose="020B060403050404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FontTx/>
              <a:buNone/>
            </a:pPr>
            <a:fld id="{17475A7D-9C0E-5E4B-9A3D-BD0EF8758DA4}" type="slidenum">
              <a:rPr lang="en-US" altLang="en-US" sz="1400">
                <a:latin typeface="Arial" panose="020B0604020202020204" pitchFamily="34" charset="0"/>
              </a:rPr>
              <a:pPr>
                <a:spcBef>
                  <a:spcPct val="0"/>
                </a:spcBef>
                <a:buFontTx/>
                <a:buNone/>
              </a:pPr>
              <a:t>4</a:t>
            </a:fld>
            <a:endParaRPr lang="en-US" altLang="en-US" sz="1400">
              <a:latin typeface="Arial" panose="020B0604020202020204" pitchFamily="34" charset="0"/>
            </a:endParaRPr>
          </a:p>
        </p:txBody>
      </p:sp>
      <p:pic>
        <p:nvPicPr>
          <p:cNvPr id="16389" name="Picture 5" descr="1.jpg">
            <a:extLst>
              <a:ext uri="{FF2B5EF4-FFF2-40B4-BE49-F238E27FC236}">
                <a16:creationId xmlns:a16="http://schemas.microsoft.com/office/drawing/2014/main" id="{265A7A00-C968-1447-99A8-EB96CE3E15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781175"/>
            <a:ext cx="4173538"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a:extLst>
              <a:ext uri="{FF2B5EF4-FFF2-40B4-BE49-F238E27FC236}">
                <a16:creationId xmlns:a16="http://schemas.microsoft.com/office/drawing/2014/main" id="{49F25B2F-18E8-1B47-8296-FC37D972D236}"/>
              </a:ext>
            </a:extLst>
          </p:cNvPr>
          <p:cNvSpPr>
            <a:spLocks noGrp="1"/>
          </p:cNvSpPr>
          <p:nvPr>
            <p:ph type="ftr" sz="quarter" idx="11"/>
          </p:nvPr>
        </p:nvSpPr>
        <p:spPr/>
        <p:txBody>
          <a:bodyPr/>
          <a:lstStyle/>
          <a:p>
            <a:r>
              <a:rPr lang="en-US" altLang="en-US" dirty="0"/>
              <a:t>This work is licensed under a Creative Commons Attribution-Noncommercial-4.0 International License: https://</a:t>
            </a:r>
            <a:r>
              <a:rPr lang="en-US" altLang="en-US" dirty="0" err="1"/>
              <a:t>creativecommons.org</a:t>
            </a:r>
            <a:r>
              <a:rPr lang="en-US" altLang="en-US" dirty="0"/>
              <a:t>/licenses/by-</a:t>
            </a:r>
            <a:r>
              <a:rPr lang="en-US" altLang="en-US" dirty="0" err="1"/>
              <a:t>nc</a:t>
            </a:r>
            <a:r>
              <a:rPr lang="en-US" altLang="en-US" dirty="0"/>
              <a:t>/4.0/ 
© 2018 Mathematics Teaching and Learning to Teach • School of Education • University of Michigan • Ann Arbor, MI 48109-1259 • </a:t>
            </a:r>
            <a:r>
              <a:rPr lang="en-US" altLang="en-US" dirty="0" err="1"/>
              <a:t>mtlt@umich.edu</a:t>
            </a:r>
            <a:r>
              <a:rPr lang="en-US" altLang="en-US" dirty="0"/>
              <a:t> </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a:extLst>
              <a:ext uri="{FF2B5EF4-FFF2-40B4-BE49-F238E27FC236}">
                <a16:creationId xmlns:a16="http://schemas.microsoft.com/office/drawing/2014/main" id="{22F8AFAE-5B41-1942-B466-2E3DC4D3DD05}"/>
              </a:ext>
            </a:extLst>
          </p:cNvPr>
          <p:cNvSpPr>
            <a:spLocks noGrp="1"/>
          </p:cNvSpPr>
          <p:nvPr>
            <p:ph type="title"/>
          </p:nvPr>
        </p:nvSpPr>
        <p:spPr/>
        <p:txBody>
          <a:bodyPr/>
          <a:lstStyle/>
          <a:p>
            <a:r>
              <a:rPr lang="en-US" altLang="en-US">
                <a:ea typeface="ＭＳ Ｐゴシック" panose="020B0600070205080204" pitchFamily="34" charset="-128"/>
              </a:rPr>
              <a:t>Other observations about</a:t>
            </a:r>
            <a:br>
              <a:rPr lang="en-US" altLang="en-US">
                <a:ea typeface="ＭＳ Ｐゴシック" panose="020B0600070205080204" pitchFamily="34" charset="-128"/>
              </a:rPr>
            </a:br>
            <a:r>
              <a:rPr lang="en-US" altLang="en-US">
                <a:ea typeface="ＭＳ Ｐゴシック" panose="020B0600070205080204" pitchFamily="34" charset="-128"/>
              </a:rPr>
              <a:t>the number line</a:t>
            </a:r>
          </a:p>
        </p:txBody>
      </p:sp>
      <p:sp>
        <p:nvSpPr>
          <p:cNvPr id="17410" name="Content Placeholder 2">
            <a:extLst>
              <a:ext uri="{FF2B5EF4-FFF2-40B4-BE49-F238E27FC236}">
                <a16:creationId xmlns:a16="http://schemas.microsoft.com/office/drawing/2014/main" id="{8C344432-3574-C84E-8A5B-D0FA7CECBD65}"/>
              </a:ext>
            </a:extLst>
          </p:cNvPr>
          <p:cNvSpPr>
            <a:spLocks noGrp="1"/>
          </p:cNvSpPr>
          <p:nvPr>
            <p:ph idx="1"/>
          </p:nvPr>
        </p:nvSpPr>
        <p:spPr/>
        <p:txBody>
          <a:bodyPr/>
          <a:lstStyle/>
          <a:p>
            <a:endParaRPr lang="en-US" altLang="en-US" dirty="0">
              <a:ea typeface="ＭＳ Ｐゴシック" panose="020B0600070205080204" pitchFamily="34" charset="-128"/>
            </a:endParaRPr>
          </a:p>
          <a:p>
            <a:endParaRPr lang="en-US" altLang="en-US" dirty="0">
              <a:ea typeface="ＭＳ Ｐゴシック" panose="020B0600070205080204" pitchFamily="34" charset="-128"/>
            </a:endParaRPr>
          </a:p>
          <a:p>
            <a:r>
              <a:rPr lang="en-US" altLang="en-US" sz="1600" dirty="0">
                <a:ea typeface="ＭＳ Ｐゴシック" panose="020B0600070205080204" pitchFamily="34" charset="-128"/>
              </a:rPr>
              <a:t>Every number can be written in infinitely many equivalent forms.   </a:t>
            </a:r>
          </a:p>
          <a:p>
            <a:r>
              <a:rPr lang="en-US" altLang="en-US" sz="1600" dirty="0">
                <a:ea typeface="ＭＳ Ｐゴシック" panose="020B0600070205080204" pitchFamily="34" charset="-128"/>
              </a:rPr>
              <a:t>All integer points can be written as fractions (e.g., the integer 2 can be written as </a:t>
            </a:r>
            <a:r>
              <a:rPr lang="en-US" altLang="en-US" sz="1600" baseline="30000" dirty="0">
                <a:ea typeface="ＭＳ Ｐゴシック" panose="020B0600070205080204" pitchFamily="34" charset="-128"/>
              </a:rPr>
              <a:t>2</a:t>
            </a:r>
            <a:r>
              <a:rPr lang="en-US" altLang="en-US" sz="1600" i="1" dirty="0">
                <a:ea typeface="ＭＳ Ｐゴシック" panose="020B0600070205080204" pitchFamily="34" charset="-128"/>
              </a:rPr>
              <a:t>/</a:t>
            </a:r>
            <a:r>
              <a:rPr lang="en-US" altLang="en-US" sz="1600" baseline="-25000" dirty="0">
                <a:ea typeface="ＭＳ Ｐゴシック" panose="020B0600070205080204" pitchFamily="34" charset="-128"/>
              </a:rPr>
              <a:t>1</a:t>
            </a:r>
            <a:r>
              <a:rPr lang="en-US" altLang="en-US" sz="1600" dirty="0">
                <a:ea typeface="ＭＳ Ｐゴシック" panose="020B0600070205080204" pitchFamily="34" charset="-128"/>
              </a:rPr>
              <a:t> or </a:t>
            </a:r>
            <a:r>
              <a:rPr lang="en-US" altLang="en-US" sz="1600" baseline="30000" dirty="0">
                <a:ea typeface="ＭＳ Ｐゴシック" panose="020B0600070205080204" pitchFamily="34" charset="-128"/>
              </a:rPr>
              <a:t>4</a:t>
            </a:r>
            <a:r>
              <a:rPr lang="en-US" altLang="en-US" sz="1600" i="1" dirty="0">
                <a:ea typeface="ＭＳ Ｐゴシック" panose="020B0600070205080204" pitchFamily="34" charset="-128"/>
              </a:rPr>
              <a:t>/</a:t>
            </a:r>
            <a:r>
              <a:rPr lang="en-US" altLang="en-US" sz="1600" baseline="-25000" dirty="0">
                <a:ea typeface="ＭＳ Ｐゴシック" panose="020B0600070205080204" pitchFamily="34" charset="-128"/>
              </a:rPr>
              <a:t>2</a:t>
            </a:r>
            <a:r>
              <a:rPr lang="en-US" altLang="en-US" sz="1600" dirty="0">
                <a:ea typeface="ＭＳ Ｐゴシック" panose="020B0600070205080204" pitchFamily="34" charset="-128"/>
              </a:rPr>
              <a:t>), but not all fractions represent integers (e.g., </a:t>
            </a:r>
            <a:r>
              <a:rPr lang="en-US" altLang="en-US" sz="1600" baseline="30000" dirty="0">
                <a:ea typeface="ＭＳ Ｐゴシック" panose="020B0600070205080204" pitchFamily="34" charset="-128"/>
              </a:rPr>
              <a:t>3</a:t>
            </a:r>
            <a:r>
              <a:rPr lang="en-US" altLang="en-US" sz="1600" i="1" dirty="0">
                <a:ea typeface="ＭＳ Ｐゴシック" panose="020B0600070205080204" pitchFamily="34" charset="-128"/>
              </a:rPr>
              <a:t>/</a:t>
            </a:r>
            <a:r>
              <a:rPr lang="en-US" altLang="en-US" sz="1600" baseline="-25000" dirty="0">
                <a:ea typeface="ＭＳ Ｐゴシック" panose="020B0600070205080204" pitchFamily="34" charset="-128"/>
              </a:rPr>
              <a:t>2</a:t>
            </a:r>
            <a:r>
              <a:rPr lang="en-US" altLang="en-US" sz="1600" dirty="0">
                <a:ea typeface="ＭＳ Ｐゴシック" panose="020B0600070205080204" pitchFamily="34" charset="-128"/>
              </a:rPr>
              <a:t> cannot be written as an integer).  </a:t>
            </a:r>
          </a:p>
          <a:p>
            <a:r>
              <a:rPr lang="en-US" altLang="en-US" sz="1600" dirty="0">
                <a:ea typeface="ＭＳ Ｐゴシック" panose="020B0600070205080204" pitchFamily="34" charset="-128"/>
              </a:rPr>
              <a:t>Between any two points on the number line there is always a rational number (a number that can be written as a fraction).  This is what we mean when we say that the rational numbers are dense in the line.</a:t>
            </a:r>
          </a:p>
          <a:p>
            <a:r>
              <a:rPr lang="en-US" altLang="en-US" sz="1600" dirty="0">
                <a:ea typeface="ＭＳ Ｐゴシック" panose="020B0600070205080204" pitchFamily="34" charset="-128"/>
              </a:rPr>
              <a:t>Any number, </a:t>
            </a:r>
            <a:r>
              <a:rPr lang="en-US" altLang="en-US" sz="1600" i="1" dirty="0">
                <a:ea typeface="ＭＳ Ｐゴシック" panose="020B0600070205080204" pitchFamily="34" charset="-128"/>
              </a:rPr>
              <a:t>x</a:t>
            </a:r>
            <a:r>
              <a:rPr lang="en-US" altLang="en-US" sz="1600" dirty="0">
                <a:ea typeface="ＭＳ Ｐゴシック" panose="020B0600070205080204" pitchFamily="34" charset="-128"/>
              </a:rPr>
              <a:t>, and its additive inverse, -</a:t>
            </a:r>
            <a:r>
              <a:rPr lang="en-US" altLang="en-US" sz="1600" i="1" dirty="0">
                <a:ea typeface="ＭＳ Ｐゴシック" panose="020B0600070205080204" pitchFamily="34" charset="-128"/>
              </a:rPr>
              <a:t>x</a:t>
            </a:r>
            <a:r>
              <a:rPr lang="en-US" altLang="en-US" sz="1600" dirty="0">
                <a:ea typeface="ＭＳ Ｐゴシック" panose="020B0600070205080204" pitchFamily="34" charset="-128"/>
              </a:rPr>
              <a:t>, are the same distance from 0. For example, -2 and 2 are both at distance 2 from 0. </a:t>
            </a:r>
          </a:p>
          <a:p>
            <a:r>
              <a:rPr lang="en-US" altLang="en-US" sz="1600" dirty="0">
                <a:ea typeface="ＭＳ Ｐゴシック" panose="020B0600070205080204" pitchFamily="34" charset="-128"/>
              </a:rPr>
              <a:t>The numbers represented by points on the number line are called the real numbers and so the number line is also called the “real line.” The real numbers include the rational numbers, but not all real numbers are rational; those that are not are called </a:t>
            </a:r>
            <a:r>
              <a:rPr lang="en-US" altLang="en-US" sz="1600" i="1" dirty="0">
                <a:ea typeface="ＭＳ Ｐゴシック" panose="020B0600070205080204" pitchFamily="34" charset="-128"/>
              </a:rPr>
              <a:t>irrational numbers</a:t>
            </a:r>
            <a:r>
              <a:rPr lang="en-US" altLang="en-US" sz="1600" dirty="0">
                <a:ea typeface="ＭＳ Ｐゴシック" panose="020B0600070205080204" pitchFamily="34" charset="-128"/>
              </a:rPr>
              <a:t> (e.g., square root of 2 and pi can be shown to be irrational).</a:t>
            </a:r>
          </a:p>
          <a:p>
            <a:r>
              <a:rPr lang="en-US" altLang="en-US" sz="1600" dirty="0">
                <a:ea typeface="ＭＳ Ｐゴシック" panose="020B0600070205080204" pitchFamily="34" charset="-128"/>
              </a:rPr>
              <a:t>The number line is an important mathematical object.  Some features of the number line are accessible to children in the early elementary grades.</a:t>
            </a:r>
          </a:p>
        </p:txBody>
      </p:sp>
      <p:sp>
        <p:nvSpPr>
          <p:cNvPr id="17411" name="Slide Number Placeholder 3">
            <a:extLst>
              <a:ext uri="{FF2B5EF4-FFF2-40B4-BE49-F238E27FC236}">
                <a16:creationId xmlns:a16="http://schemas.microsoft.com/office/drawing/2014/main" id="{4A56EFD2-CED1-EA40-BBE8-8A60133C528C}"/>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Tahoma" panose="020B060403050404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FontTx/>
              <a:buNone/>
            </a:pPr>
            <a:fld id="{977F6B34-0C83-9C46-A398-9798E8990804}" type="slidenum">
              <a:rPr lang="en-US" altLang="en-US" sz="1400">
                <a:latin typeface="Arial" panose="020B0604020202020204" pitchFamily="34" charset="0"/>
              </a:rPr>
              <a:pPr>
                <a:spcBef>
                  <a:spcPct val="0"/>
                </a:spcBef>
                <a:buFontTx/>
                <a:buNone/>
              </a:pPr>
              <a:t>5</a:t>
            </a:fld>
            <a:endParaRPr lang="en-US" altLang="en-US" sz="1400">
              <a:latin typeface="Arial" panose="020B0604020202020204" pitchFamily="34" charset="0"/>
            </a:endParaRPr>
          </a:p>
        </p:txBody>
      </p:sp>
      <p:pic>
        <p:nvPicPr>
          <p:cNvPr id="17413" name="Picture 5" descr="1.jpg">
            <a:extLst>
              <a:ext uri="{FF2B5EF4-FFF2-40B4-BE49-F238E27FC236}">
                <a16:creationId xmlns:a16="http://schemas.microsoft.com/office/drawing/2014/main" id="{B7F6D11E-836C-194C-9B4C-167C6578E7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828800"/>
            <a:ext cx="4173538"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a:extLst>
              <a:ext uri="{FF2B5EF4-FFF2-40B4-BE49-F238E27FC236}">
                <a16:creationId xmlns:a16="http://schemas.microsoft.com/office/drawing/2014/main" id="{1835A43B-1F56-0240-AF68-3919A17F7970}"/>
              </a:ext>
            </a:extLst>
          </p:cNvPr>
          <p:cNvSpPr>
            <a:spLocks noGrp="1"/>
          </p:cNvSpPr>
          <p:nvPr>
            <p:ph type="ftr" sz="quarter" idx="11"/>
          </p:nvPr>
        </p:nvSpPr>
        <p:spPr/>
        <p:txBody>
          <a:bodyPr/>
          <a:lstStyle/>
          <a:p>
            <a:r>
              <a:rPr lang="en-US" altLang="en-US" dirty="0"/>
              <a:t>This work is licensed under a Creative Commons Attribution-Noncommercial-4.0 International License: https://</a:t>
            </a:r>
            <a:r>
              <a:rPr lang="en-US" altLang="en-US" dirty="0" err="1"/>
              <a:t>creativecommons.org</a:t>
            </a:r>
            <a:r>
              <a:rPr lang="en-US" altLang="en-US" dirty="0"/>
              <a:t>/licenses/by-</a:t>
            </a:r>
            <a:r>
              <a:rPr lang="en-US" altLang="en-US" dirty="0" err="1"/>
              <a:t>nc</a:t>
            </a:r>
            <a:r>
              <a:rPr lang="en-US" altLang="en-US" dirty="0"/>
              <a:t>/4.0/ 
© 2018 Mathematics Teaching and Learning to Teach • School of Education • University of Michigan • Ann Arbor, MI 48109-1259 • </a:t>
            </a:r>
            <a:r>
              <a:rPr lang="en-US" altLang="en-US" dirty="0" err="1"/>
              <a:t>mtlt@umich.edu</a:t>
            </a:r>
            <a:r>
              <a:rPr lang="en-US" altLang="en-US" dirty="0"/>
              <a:t> </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a:extLst>
              <a:ext uri="{FF2B5EF4-FFF2-40B4-BE49-F238E27FC236}">
                <a16:creationId xmlns:a16="http://schemas.microsoft.com/office/drawing/2014/main" id="{0AF28E11-9B97-2042-AEA2-C6F9484CF0C8}"/>
              </a:ext>
            </a:extLst>
          </p:cNvPr>
          <p:cNvSpPr>
            <a:spLocks noGrp="1"/>
          </p:cNvSpPr>
          <p:nvPr>
            <p:ph type="title"/>
          </p:nvPr>
        </p:nvSpPr>
        <p:spPr/>
        <p:txBody>
          <a:bodyPr/>
          <a:lstStyle/>
          <a:p>
            <a:r>
              <a:rPr lang="en-US" altLang="en-US">
                <a:ea typeface="ＭＳ Ｐゴシック" panose="020B0600070205080204" pitchFamily="34" charset="-128"/>
              </a:rPr>
              <a:t>Labeling locations on </a:t>
            </a:r>
            <a:br>
              <a:rPr lang="en-US" altLang="en-US">
                <a:ea typeface="ＭＳ Ｐゴシック" panose="020B0600070205080204" pitchFamily="34" charset="-128"/>
              </a:rPr>
            </a:br>
            <a:r>
              <a:rPr lang="en-US" altLang="en-US">
                <a:ea typeface="ＭＳ Ｐゴシック" panose="020B0600070205080204" pitchFamily="34" charset="-128"/>
              </a:rPr>
              <a:t>the number line</a:t>
            </a:r>
          </a:p>
        </p:txBody>
      </p:sp>
      <p:sp>
        <p:nvSpPr>
          <p:cNvPr id="18434" name="Slide Number Placeholder 2">
            <a:extLst>
              <a:ext uri="{FF2B5EF4-FFF2-40B4-BE49-F238E27FC236}">
                <a16:creationId xmlns:a16="http://schemas.microsoft.com/office/drawing/2014/main" id="{5FB77667-7DDE-C24D-8E2E-21D225841E81}"/>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Tahoma" panose="020B060403050404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FontTx/>
              <a:buNone/>
            </a:pPr>
            <a:fld id="{EE918CAF-1D4F-D84A-97DB-4F2435750E2B}" type="slidenum">
              <a:rPr lang="en-US" altLang="en-US" sz="1400">
                <a:latin typeface="Arial" panose="020B0604020202020204" pitchFamily="34" charset="0"/>
              </a:rPr>
              <a:pPr>
                <a:spcBef>
                  <a:spcPct val="0"/>
                </a:spcBef>
                <a:buFontTx/>
                <a:buNone/>
              </a:pPr>
              <a:t>6</a:t>
            </a:fld>
            <a:endParaRPr lang="en-US" altLang="en-US" sz="1400">
              <a:latin typeface="Arial" panose="020B0604020202020204" pitchFamily="34" charset="0"/>
            </a:endParaRPr>
          </a:p>
        </p:txBody>
      </p:sp>
      <p:sp>
        <p:nvSpPr>
          <p:cNvPr id="18436" name="TextBox 6">
            <a:extLst>
              <a:ext uri="{FF2B5EF4-FFF2-40B4-BE49-F238E27FC236}">
                <a16:creationId xmlns:a16="http://schemas.microsoft.com/office/drawing/2014/main" id="{F5178287-7234-2445-9F4E-12D62F207B9D}"/>
              </a:ext>
            </a:extLst>
          </p:cNvPr>
          <p:cNvSpPr txBox="1">
            <a:spLocks noChangeArrowheads="1"/>
          </p:cNvSpPr>
          <p:nvPr/>
        </p:nvSpPr>
        <p:spPr bwMode="auto">
          <a:xfrm>
            <a:off x="381000" y="2362200"/>
            <a:ext cx="8382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Tahoma" panose="020B060403050404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9pPr>
          </a:lstStyle>
          <a:p>
            <a:pPr algn="ctr" eaLnBrk="1" hangingPunct="1">
              <a:spcBef>
                <a:spcPct val="0"/>
              </a:spcBef>
              <a:buFontTx/>
              <a:buNone/>
            </a:pPr>
            <a:r>
              <a:rPr lang="en-US" altLang="en-US" sz="2400"/>
              <a:t>What value should be written where the arrow is pointing? </a:t>
            </a:r>
          </a:p>
        </p:txBody>
      </p:sp>
      <p:pic>
        <p:nvPicPr>
          <p:cNvPr id="18437" name="Content Placeholder 5" descr="1.gif">
            <a:extLst>
              <a:ext uri="{FF2B5EF4-FFF2-40B4-BE49-F238E27FC236}">
                <a16:creationId xmlns:a16="http://schemas.microsoft.com/office/drawing/2014/main" id="{C5B63924-2E4E-AB4C-A0B7-42D46A040339}"/>
              </a:ext>
            </a:extLst>
          </p:cNvPr>
          <p:cNvPicPr>
            <a:picLocks noChangeAspect="1"/>
          </p:cNvPicPr>
          <p:nvPr/>
        </p:nvPicPr>
        <p:blipFill>
          <a:blip r:embed="rId3">
            <a:extLst>
              <a:ext uri="{28A0092B-C50C-407E-A947-70E740481C1C}">
                <a14:useLocalDpi xmlns:a14="http://schemas.microsoft.com/office/drawing/2010/main" val="0"/>
              </a:ext>
            </a:extLst>
          </a:blip>
          <a:srcRect t="-70544" b="-70544"/>
          <a:stretch>
            <a:fillRect/>
          </a:stretch>
        </p:blipFill>
        <p:spPr bwMode="auto">
          <a:xfrm>
            <a:off x="1143000" y="2690813"/>
            <a:ext cx="6613525" cy="271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Rectangle 5">
            <a:extLst>
              <a:ext uri="{FF2B5EF4-FFF2-40B4-BE49-F238E27FC236}">
                <a16:creationId xmlns:a16="http://schemas.microsoft.com/office/drawing/2014/main" id="{B7E32A07-FB2A-D249-80A0-0E08E71D333F}"/>
              </a:ext>
            </a:extLst>
          </p:cNvPr>
          <p:cNvSpPr>
            <a:spLocks noChangeArrowheads="1"/>
          </p:cNvSpPr>
          <p:nvPr/>
        </p:nvSpPr>
        <p:spPr bwMode="auto">
          <a:xfrm>
            <a:off x="762000" y="5791200"/>
            <a:ext cx="7924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Tahoma" panose="020B060403050404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9pPr>
          </a:lstStyle>
          <a:p>
            <a:pPr eaLnBrk="1" hangingPunct="1">
              <a:spcBef>
                <a:spcPct val="0"/>
              </a:spcBef>
              <a:buFontTx/>
              <a:buNone/>
            </a:pPr>
            <a:r>
              <a:rPr lang="en-US" altLang="en-US" sz="1200"/>
              <a:t>Shaughnessy, M. M. (2009). </a:t>
            </a:r>
            <a:r>
              <a:rPr lang="en-US" altLang="en-US" sz="1200" i="1"/>
              <a:t>Students’ Flexible Use of Multiple Representations for Rational Number: Decimals, Fractions, Parts of Area, and Number Lines</a:t>
            </a:r>
            <a:r>
              <a:rPr lang="en-US" altLang="en-US" sz="1200"/>
              <a:t>. Unpublished doctoral dissertation, University of California, Berkeley.</a:t>
            </a:r>
          </a:p>
        </p:txBody>
      </p:sp>
      <p:sp>
        <p:nvSpPr>
          <p:cNvPr id="2" name="Footer Placeholder 1">
            <a:extLst>
              <a:ext uri="{FF2B5EF4-FFF2-40B4-BE49-F238E27FC236}">
                <a16:creationId xmlns:a16="http://schemas.microsoft.com/office/drawing/2014/main" id="{74FC88F3-98CE-C94E-9E75-674BE683D4EA}"/>
              </a:ext>
            </a:extLst>
          </p:cNvPr>
          <p:cNvSpPr>
            <a:spLocks noGrp="1"/>
          </p:cNvSpPr>
          <p:nvPr>
            <p:ph type="ftr" sz="quarter" idx="11"/>
          </p:nvPr>
        </p:nvSpPr>
        <p:spPr/>
        <p:txBody>
          <a:bodyPr/>
          <a:lstStyle/>
          <a:p>
            <a:r>
              <a:rPr lang="en-US" altLang="en-US" dirty="0"/>
              <a:t>This work is licensed under a Creative Commons Attribution-Noncommercial-4.0 International License: https://</a:t>
            </a:r>
            <a:r>
              <a:rPr lang="en-US" altLang="en-US" dirty="0" err="1"/>
              <a:t>creativecommons.org</a:t>
            </a:r>
            <a:r>
              <a:rPr lang="en-US" altLang="en-US" dirty="0"/>
              <a:t>/licenses/by-</a:t>
            </a:r>
            <a:r>
              <a:rPr lang="en-US" altLang="en-US" dirty="0" err="1"/>
              <a:t>nc</a:t>
            </a:r>
            <a:r>
              <a:rPr lang="en-US" altLang="en-US" dirty="0"/>
              <a:t>/4.0/ 
© 2018 Mathematics Teaching and Learning to Teach • School of Education • University of Michigan • Ann Arbor, MI 48109-1259 • </a:t>
            </a:r>
            <a:r>
              <a:rPr lang="en-US" altLang="en-US" dirty="0" err="1"/>
              <a:t>mtlt@umich.edu</a:t>
            </a:r>
            <a:r>
              <a:rPr lang="en-US" altLang="en-US" dirty="0"/>
              <a:t> </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a:extLst>
              <a:ext uri="{FF2B5EF4-FFF2-40B4-BE49-F238E27FC236}">
                <a16:creationId xmlns:a16="http://schemas.microsoft.com/office/drawing/2014/main" id="{4B44F44E-3082-9E49-8ABA-599051A3CB7B}"/>
              </a:ext>
            </a:extLst>
          </p:cNvPr>
          <p:cNvSpPr>
            <a:spLocks noGrp="1"/>
          </p:cNvSpPr>
          <p:nvPr>
            <p:ph type="title"/>
          </p:nvPr>
        </p:nvSpPr>
        <p:spPr/>
        <p:txBody>
          <a:bodyPr/>
          <a:lstStyle/>
          <a:p>
            <a:r>
              <a:rPr lang="en-US" altLang="en-US">
                <a:ea typeface="ＭＳ Ｐゴシック" panose="020B0600070205080204" pitchFamily="34" charset="-128"/>
              </a:rPr>
              <a:t>Summary</a:t>
            </a:r>
          </a:p>
        </p:txBody>
      </p:sp>
      <p:sp>
        <p:nvSpPr>
          <p:cNvPr id="3" name="Content Placeholder 2">
            <a:extLst>
              <a:ext uri="{FF2B5EF4-FFF2-40B4-BE49-F238E27FC236}">
                <a16:creationId xmlns:a16="http://schemas.microsoft.com/office/drawing/2014/main" id="{3418431D-0B30-3749-B3D4-906543810B21}"/>
              </a:ext>
            </a:extLst>
          </p:cNvPr>
          <p:cNvSpPr>
            <a:spLocks noGrp="1"/>
          </p:cNvSpPr>
          <p:nvPr>
            <p:ph idx="1"/>
          </p:nvPr>
        </p:nvSpPr>
        <p:spPr>
          <a:extLst/>
        </p:spPr>
        <p:txBody>
          <a:bodyPr/>
          <a:lstStyle/>
          <a:p>
            <a:pPr marL="0" indent="0">
              <a:buFontTx/>
              <a:buNone/>
              <a:defRPr/>
            </a:pPr>
            <a:r>
              <a:rPr lang="en-US" altLang="en-US" dirty="0">
                <a:ea typeface="ＭＳ Ｐゴシック" charset="-128"/>
              </a:rPr>
              <a:t>In this session, you:</a:t>
            </a:r>
          </a:p>
          <a:p>
            <a:pPr marL="346075" indent="-346075">
              <a:defRPr/>
            </a:pPr>
            <a:r>
              <a:rPr lang="en-US" altLang="en-US" dirty="0">
                <a:ea typeface="ＭＳ Ｐゴシック" charset="-128"/>
              </a:rPr>
              <a:t>Analyzed a student’s use of the number line</a:t>
            </a:r>
          </a:p>
          <a:p>
            <a:pPr marL="346075" indent="-346075">
              <a:defRPr/>
            </a:pPr>
            <a:r>
              <a:rPr lang="en-US" altLang="en-US" dirty="0">
                <a:ea typeface="ＭＳ Ｐゴシック" charset="-128"/>
              </a:rPr>
              <a:t>Explored properties and conventions of the number line</a:t>
            </a:r>
          </a:p>
          <a:p>
            <a:pPr marL="346075" indent="-346075">
              <a:defRPr/>
            </a:pPr>
            <a:r>
              <a:rPr lang="en-US" altLang="en-US" dirty="0">
                <a:ea typeface="ＭＳ Ｐゴシック" charset="-128"/>
              </a:rPr>
              <a:t>Analyzed students’ errors when using the number line</a:t>
            </a:r>
          </a:p>
        </p:txBody>
      </p:sp>
      <p:sp>
        <p:nvSpPr>
          <p:cNvPr id="19459" name="Slide Number Placeholder 3">
            <a:extLst>
              <a:ext uri="{FF2B5EF4-FFF2-40B4-BE49-F238E27FC236}">
                <a16:creationId xmlns:a16="http://schemas.microsoft.com/office/drawing/2014/main" id="{DFF37F94-0CF6-6D4A-A983-DD0B44AF6C7F}"/>
              </a:ext>
            </a:extLst>
          </p:cNvPr>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har char="–"/>
              <a:defRPr sz="28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Tahoma" panose="020B060403050404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Char char="»"/>
              <a:defRPr sz="2000">
                <a:solidFill>
                  <a:schemeClr val="tx1"/>
                </a:solidFill>
                <a:latin typeface="Tahoma" panose="020B0604030504040204" pitchFamily="34" charset="0"/>
                <a:ea typeface="ＭＳ Ｐゴシック" panose="020B0600070205080204" pitchFamily="34" charset="-128"/>
              </a:defRPr>
            </a:lvl9pPr>
          </a:lstStyle>
          <a:p>
            <a:pPr>
              <a:spcBef>
                <a:spcPct val="0"/>
              </a:spcBef>
              <a:buFontTx/>
              <a:buNone/>
            </a:pPr>
            <a:fld id="{9095BE51-2856-294D-997D-8A92465DECCE}" type="slidenum">
              <a:rPr lang="en-US" altLang="en-US" sz="1400">
                <a:latin typeface="Arial" panose="020B0604020202020204" pitchFamily="34" charset="0"/>
              </a:rPr>
              <a:pPr>
                <a:spcBef>
                  <a:spcPct val="0"/>
                </a:spcBef>
                <a:buFontTx/>
                <a:buNone/>
              </a:pPr>
              <a:t>7</a:t>
            </a:fld>
            <a:endParaRPr lang="en-US" altLang="en-US" sz="1400">
              <a:latin typeface="Arial" panose="020B0604020202020204" pitchFamily="34" charset="0"/>
            </a:endParaRPr>
          </a:p>
        </p:txBody>
      </p:sp>
      <p:sp>
        <p:nvSpPr>
          <p:cNvPr id="2" name="Footer Placeholder 1">
            <a:extLst>
              <a:ext uri="{FF2B5EF4-FFF2-40B4-BE49-F238E27FC236}">
                <a16:creationId xmlns:a16="http://schemas.microsoft.com/office/drawing/2014/main" id="{21AA33BE-823E-664D-AA2F-8148FC225E2D}"/>
              </a:ext>
            </a:extLst>
          </p:cNvPr>
          <p:cNvSpPr>
            <a:spLocks noGrp="1"/>
          </p:cNvSpPr>
          <p:nvPr>
            <p:ph type="ftr" sz="quarter" idx="11"/>
          </p:nvPr>
        </p:nvSpPr>
        <p:spPr/>
        <p:txBody>
          <a:bodyPr/>
          <a:lstStyle/>
          <a:p>
            <a:r>
              <a:rPr lang="en-US" altLang="en-US" dirty="0"/>
              <a:t>This work is licensed under a Creative Commons Attribution-Noncommercial-4.0 International License: https://</a:t>
            </a:r>
            <a:r>
              <a:rPr lang="en-US" altLang="en-US" dirty="0" err="1"/>
              <a:t>creativecommons.org</a:t>
            </a:r>
            <a:r>
              <a:rPr lang="en-US" altLang="en-US" dirty="0"/>
              <a:t>/licenses/by-</a:t>
            </a:r>
            <a:r>
              <a:rPr lang="en-US" altLang="en-US" dirty="0" err="1"/>
              <a:t>nc</a:t>
            </a:r>
            <a:r>
              <a:rPr lang="en-US" altLang="en-US" dirty="0"/>
              <a:t>/4.0/ 
© 2018 Mathematics Teaching and Learning to Teach • School of Education • University of Michigan • Ann Arbor, MI 48109-1259 • </a:t>
            </a:r>
            <a:r>
              <a:rPr lang="en-US" altLang="en-US" dirty="0" err="1"/>
              <a:t>mtlt@umich.edu</a:t>
            </a:r>
            <a:r>
              <a:rPr lang="en-US" altLang="en-US" dirty="0"/>
              <a:t> </a:t>
            </a:r>
          </a:p>
        </p:txBody>
      </p:sp>
    </p:spTree>
  </p:cSld>
  <p:clrMapOvr>
    <a:masterClrMapping/>
  </p:clrMapOvr>
  <p:transition/>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153</TotalTime>
  <Words>670</Words>
  <Application>Microsoft Macintosh PowerPoint</Application>
  <PresentationFormat>On-screen Show (4:3)</PresentationFormat>
  <Paragraphs>59</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ＭＳ Ｐゴシック</vt:lpstr>
      <vt:lpstr>Arial</vt:lpstr>
      <vt:lpstr>Calibri</vt:lpstr>
      <vt:lpstr>Lucida Grande</vt:lpstr>
      <vt:lpstr>Tahoma</vt:lpstr>
      <vt:lpstr>Default Design</vt:lpstr>
      <vt:lpstr>Overview of Session 4</vt:lpstr>
      <vt:lpstr>Video clip from a  third-grade lesson on fractions</vt:lpstr>
      <vt:lpstr>Focus questions</vt:lpstr>
      <vt:lpstr>Key properties and conventions of the number line</vt:lpstr>
      <vt:lpstr>Other observations about the number line</vt:lpstr>
      <vt:lpstr>Labeling locations on  the number line</vt:lpstr>
      <vt:lpstr>Summary</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Kristine</dc:creator>
  <cp:lastModifiedBy>Microsoft Office User</cp:lastModifiedBy>
  <cp:revision>34</cp:revision>
  <cp:lastPrinted>2018-02-23T18:28:26Z</cp:lastPrinted>
  <dcterms:created xsi:type="dcterms:W3CDTF">2011-10-25T16:19:09Z</dcterms:created>
  <dcterms:modified xsi:type="dcterms:W3CDTF">2018-03-20T14:42:48Z</dcterms:modified>
</cp:coreProperties>
</file>