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F09D5-DDEF-41E5-AF90-8921E1699FFD}" type="doc">
      <dgm:prSet loTypeId="urn:microsoft.com/office/officeart/2005/8/layout/cycle2" loCatId="cycle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2DAE04C0-4B0B-4DD1-958E-AB9BE5ACC396}">
      <dgm:prSet phldrT="[Text]"/>
      <dgm:spPr>
        <a:effectLst/>
      </dgm:spPr>
      <dgm:t>
        <a:bodyPr/>
        <a:lstStyle/>
        <a:p>
          <a:r>
            <a:rPr lang="en-US" dirty="0"/>
            <a:t>Planning</a:t>
          </a:r>
        </a:p>
      </dgm:t>
    </dgm:pt>
    <dgm:pt modelId="{F77B7ECE-6BCE-4602-A084-188C7638D83F}" type="parTrans" cxnId="{9F6C736F-503D-4D98-AB28-7791F1750B33}">
      <dgm:prSet/>
      <dgm:spPr/>
      <dgm:t>
        <a:bodyPr/>
        <a:lstStyle/>
        <a:p>
          <a:endParaRPr lang="en-US"/>
        </a:p>
      </dgm:t>
    </dgm:pt>
    <dgm:pt modelId="{959905AB-8817-4621-BC68-99326742FCEB}" type="sibTrans" cxnId="{9F6C736F-503D-4D98-AB28-7791F1750B33}">
      <dgm:prSet/>
      <dgm:spPr>
        <a:effectLst/>
      </dgm:spPr>
      <dgm:t>
        <a:bodyPr/>
        <a:lstStyle/>
        <a:p>
          <a:endParaRPr lang="en-US"/>
        </a:p>
      </dgm:t>
    </dgm:pt>
    <dgm:pt modelId="{B0A3787B-346B-4A68-808C-77E5F744DEFC}">
      <dgm:prSet phldrT="[Text]"/>
      <dgm:spPr>
        <a:gradFill flip="none" rotWithShape="1">
          <a:gsLst>
            <a:gs pos="43000">
              <a:srgbClr val="008000"/>
            </a:gs>
            <a:gs pos="100000">
              <a:srgbClr val="FFFFFF"/>
            </a:gs>
          </a:gsLst>
          <a:lin ang="2700000" scaled="0"/>
          <a:tileRect/>
        </a:gradFill>
        <a:effectLst/>
      </dgm:spPr>
      <dgm:t>
        <a:bodyPr/>
        <a:lstStyle/>
        <a:p>
          <a:r>
            <a:rPr lang="en-US" dirty="0"/>
            <a:t>Enacting</a:t>
          </a:r>
        </a:p>
      </dgm:t>
    </dgm:pt>
    <dgm:pt modelId="{031CA8FC-AE8F-4CE8-8C0B-725A7ACE59B0}" type="parTrans" cxnId="{A2EBB730-7AFD-445C-8B64-38AD903DC35D}">
      <dgm:prSet/>
      <dgm:spPr/>
      <dgm:t>
        <a:bodyPr/>
        <a:lstStyle/>
        <a:p>
          <a:endParaRPr lang="en-US"/>
        </a:p>
      </dgm:t>
    </dgm:pt>
    <dgm:pt modelId="{328C09E1-FD61-47A3-A89B-CA46F89091F6}" type="sibTrans" cxnId="{A2EBB730-7AFD-445C-8B64-38AD903DC35D}">
      <dgm:prSet/>
      <dgm:spPr>
        <a:gradFill flip="none" rotWithShape="1">
          <a:gsLst>
            <a:gs pos="36000">
              <a:srgbClr val="008000"/>
            </a:gs>
            <a:gs pos="100000">
              <a:srgbClr val="FFFFFF"/>
            </a:gs>
          </a:gsLst>
          <a:lin ang="16200000" scaled="0"/>
          <a:tileRect/>
        </a:gradFill>
        <a:effectLst/>
      </dgm:spPr>
      <dgm:t>
        <a:bodyPr/>
        <a:lstStyle/>
        <a:p>
          <a:endParaRPr lang="en-US"/>
        </a:p>
      </dgm:t>
    </dgm:pt>
    <dgm:pt modelId="{EDFE99F4-71BD-4239-BB77-7663E9628478}">
      <dgm:prSet phldrT="[Text]"/>
      <dgm:spPr>
        <a:solidFill>
          <a:srgbClr val="CCFFCC"/>
        </a:solidFill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>
              <a:solidFill>
                <a:srgbClr val="000000"/>
              </a:solidFill>
            </a:rPr>
            <a:t>Analyzing</a:t>
          </a:r>
        </a:p>
      </dgm:t>
    </dgm:pt>
    <dgm:pt modelId="{B7FDF916-83CF-4184-B346-DEA8A3E100D8}" type="parTrans" cxnId="{94C41932-B1B7-41D8-A6A7-0184C1D85A45}">
      <dgm:prSet/>
      <dgm:spPr/>
      <dgm:t>
        <a:bodyPr/>
        <a:lstStyle/>
        <a:p>
          <a:endParaRPr lang="en-US"/>
        </a:p>
      </dgm:t>
    </dgm:pt>
    <dgm:pt modelId="{79248AD8-D571-40D6-965B-B50D1294B840}" type="sibTrans" cxnId="{94C41932-B1B7-41D8-A6A7-0184C1D85A45}">
      <dgm:prSet/>
      <dgm:spPr>
        <a:effectLst/>
      </dgm:spPr>
      <dgm:t>
        <a:bodyPr/>
        <a:lstStyle/>
        <a:p>
          <a:endParaRPr lang="en-US"/>
        </a:p>
      </dgm:t>
    </dgm:pt>
    <dgm:pt modelId="{7BCAA4AA-8554-47FA-B936-3326379B0649}" type="pres">
      <dgm:prSet presAssocID="{C1AF09D5-DDEF-41E5-AF90-8921E1699FFD}" presName="cycle" presStyleCnt="0">
        <dgm:presLayoutVars>
          <dgm:dir/>
          <dgm:resizeHandles val="exact"/>
        </dgm:presLayoutVars>
      </dgm:prSet>
      <dgm:spPr/>
    </dgm:pt>
    <dgm:pt modelId="{E6F5BA5A-2EFE-49E4-8506-F724A353EC31}" type="pres">
      <dgm:prSet presAssocID="{2DAE04C0-4B0B-4DD1-958E-AB9BE5ACC396}" presName="node" presStyleLbl="node1" presStyleIdx="0" presStyleCnt="3">
        <dgm:presLayoutVars>
          <dgm:bulletEnabled val="1"/>
        </dgm:presLayoutVars>
      </dgm:prSet>
      <dgm:spPr/>
    </dgm:pt>
    <dgm:pt modelId="{90469FEE-6E6D-4250-AC55-E85FBCB466A0}" type="pres">
      <dgm:prSet presAssocID="{959905AB-8817-4621-BC68-99326742FCEB}" presName="sibTrans" presStyleLbl="sibTrans2D1" presStyleIdx="0" presStyleCnt="3"/>
      <dgm:spPr/>
    </dgm:pt>
    <dgm:pt modelId="{4DDC9338-F5BC-4AC9-85E0-A46857931D5A}" type="pres">
      <dgm:prSet presAssocID="{959905AB-8817-4621-BC68-99326742FCEB}" presName="connectorText" presStyleLbl="sibTrans2D1" presStyleIdx="0" presStyleCnt="3"/>
      <dgm:spPr/>
    </dgm:pt>
    <dgm:pt modelId="{FF32A3A6-96BF-4B42-BFC9-E91A716ED683}" type="pres">
      <dgm:prSet presAssocID="{B0A3787B-346B-4A68-808C-77E5F744DEFC}" presName="node" presStyleLbl="node1" presStyleIdx="1" presStyleCnt="3">
        <dgm:presLayoutVars>
          <dgm:bulletEnabled val="1"/>
        </dgm:presLayoutVars>
      </dgm:prSet>
      <dgm:spPr/>
    </dgm:pt>
    <dgm:pt modelId="{5DB58E1E-F805-498F-BDED-2A72EB076023}" type="pres">
      <dgm:prSet presAssocID="{328C09E1-FD61-47A3-A89B-CA46F89091F6}" presName="sibTrans" presStyleLbl="sibTrans2D1" presStyleIdx="1" presStyleCnt="3"/>
      <dgm:spPr/>
    </dgm:pt>
    <dgm:pt modelId="{48162F44-5EA2-4CBC-9A85-138B3BEEC339}" type="pres">
      <dgm:prSet presAssocID="{328C09E1-FD61-47A3-A89B-CA46F89091F6}" presName="connectorText" presStyleLbl="sibTrans2D1" presStyleIdx="1" presStyleCnt="3"/>
      <dgm:spPr/>
    </dgm:pt>
    <dgm:pt modelId="{95FE3D80-85E5-4AA8-81DE-5C3C40637D94}" type="pres">
      <dgm:prSet presAssocID="{EDFE99F4-71BD-4239-BB77-7663E9628478}" presName="node" presStyleLbl="node1" presStyleIdx="2" presStyleCnt="3">
        <dgm:presLayoutVars>
          <dgm:bulletEnabled val="1"/>
        </dgm:presLayoutVars>
      </dgm:prSet>
      <dgm:spPr/>
    </dgm:pt>
    <dgm:pt modelId="{D139DE3B-7318-4739-A0E4-072DE9FD23B3}" type="pres">
      <dgm:prSet presAssocID="{79248AD8-D571-40D6-965B-B50D1294B840}" presName="sibTrans" presStyleLbl="sibTrans2D1" presStyleIdx="2" presStyleCnt="3"/>
      <dgm:spPr/>
    </dgm:pt>
    <dgm:pt modelId="{029E2EA0-0731-4D68-8681-9457618C51F4}" type="pres">
      <dgm:prSet presAssocID="{79248AD8-D571-40D6-965B-B50D1294B840}" presName="connectorText" presStyleLbl="sibTrans2D1" presStyleIdx="2" presStyleCnt="3"/>
      <dgm:spPr/>
    </dgm:pt>
  </dgm:ptLst>
  <dgm:cxnLst>
    <dgm:cxn modelId="{BBFD8E26-4C3C-E24F-AA30-E490D006064A}" type="presOf" srcId="{2DAE04C0-4B0B-4DD1-958E-AB9BE5ACC396}" destId="{E6F5BA5A-2EFE-49E4-8506-F724A353EC31}" srcOrd="0" destOrd="0" presId="urn:microsoft.com/office/officeart/2005/8/layout/cycle2"/>
    <dgm:cxn modelId="{A2EBB730-7AFD-445C-8B64-38AD903DC35D}" srcId="{C1AF09D5-DDEF-41E5-AF90-8921E1699FFD}" destId="{B0A3787B-346B-4A68-808C-77E5F744DEFC}" srcOrd="1" destOrd="0" parTransId="{031CA8FC-AE8F-4CE8-8C0B-725A7ACE59B0}" sibTransId="{328C09E1-FD61-47A3-A89B-CA46F89091F6}"/>
    <dgm:cxn modelId="{94C41932-B1B7-41D8-A6A7-0184C1D85A45}" srcId="{C1AF09D5-DDEF-41E5-AF90-8921E1699FFD}" destId="{EDFE99F4-71BD-4239-BB77-7663E9628478}" srcOrd="2" destOrd="0" parTransId="{B7FDF916-83CF-4184-B346-DEA8A3E100D8}" sibTransId="{79248AD8-D571-40D6-965B-B50D1294B840}"/>
    <dgm:cxn modelId="{41111565-E6EE-484E-A416-45237F5894A7}" type="presOf" srcId="{B0A3787B-346B-4A68-808C-77E5F744DEFC}" destId="{FF32A3A6-96BF-4B42-BFC9-E91A716ED683}" srcOrd="0" destOrd="0" presId="urn:microsoft.com/office/officeart/2005/8/layout/cycle2"/>
    <dgm:cxn modelId="{9F6C736F-503D-4D98-AB28-7791F1750B33}" srcId="{C1AF09D5-DDEF-41E5-AF90-8921E1699FFD}" destId="{2DAE04C0-4B0B-4DD1-958E-AB9BE5ACC396}" srcOrd="0" destOrd="0" parTransId="{F77B7ECE-6BCE-4602-A084-188C7638D83F}" sibTransId="{959905AB-8817-4621-BC68-99326742FCEB}"/>
    <dgm:cxn modelId="{FF187277-A500-C646-897D-A81DABAD0223}" type="presOf" srcId="{EDFE99F4-71BD-4239-BB77-7663E9628478}" destId="{95FE3D80-85E5-4AA8-81DE-5C3C40637D94}" srcOrd="0" destOrd="0" presId="urn:microsoft.com/office/officeart/2005/8/layout/cycle2"/>
    <dgm:cxn modelId="{FA320883-B79D-4448-ACC2-8DE30D54BF38}" type="presOf" srcId="{959905AB-8817-4621-BC68-99326742FCEB}" destId="{4DDC9338-F5BC-4AC9-85E0-A46857931D5A}" srcOrd="1" destOrd="0" presId="urn:microsoft.com/office/officeart/2005/8/layout/cycle2"/>
    <dgm:cxn modelId="{C5F16BA5-1F56-2041-9117-F32662A27658}" type="presOf" srcId="{79248AD8-D571-40D6-965B-B50D1294B840}" destId="{D139DE3B-7318-4739-A0E4-072DE9FD23B3}" srcOrd="0" destOrd="0" presId="urn:microsoft.com/office/officeart/2005/8/layout/cycle2"/>
    <dgm:cxn modelId="{320124C6-2A03-024A-863C-08B0251CFBBB}" type="presOf" srcId="{328C09E1-FD61-47A3-A89B-CA46F89091F6}" destId="{5DB58E1E-F805-498F-BDED-2A72EB076023}" srcOrd="0" destOrd="0" presId="urn:microsoft.com/office/officeart/2005/8/layout/cycle2"/>
    <dgm:cxn modelId="{C02449D7-47BD-E948-B683-A9191D7F9188}" type="presOf" srcId="{959905AB-8817-4621-BC68-99326742FCEB}" destId="{90469FEE-6E6D-4250-AC55-E85FBCB466A0}" srcOrd="0" destOrd="0" presId="urn:microsoft.com/office/officeart/2005/8/layout/cycle2"/>
    <dgm:cxn modelId="{468DBBE4-8B0D-2F4A-9316-B107262B51EC}" type="presOf" srcId="{C1AF09D5-DDEF-41E5-AF90-8921E1699FFD}" destId="{7BCAA4AA-8554-47FA-B936-3326379B0649}" srcOrd="0" destOrd="0" presId="urn:microsoft.com/office/officeart/2005/8/layout/cycle2"/>
    <dgm:cxn modelId="{392619E7-42D0-F843-82DF-182097332EDE}" type="presOf" srcId="{328C09E1-FD61-47A3-A89B-CA46F89091F6}" destId="{48162F44-5EA2-4CBC-9A85-138B3BEEC339}" srcOrd="1" destOrd="0" presId="urn:microsoft.com/office/officeart/2005/8/layout/cycle2"/>
    <dgm:cxn modelId="{5A2E68FE-871B-9E4B-B713-967087FC84AD}" type="presOf" srcId="{79248AD8-D571-40D6-965B-B50D1294B840}" destId="{029E2EA0-0731-4D68-8681-9457618C51F4}" srcOrd="1" destOrd="0" presId="urn:microsoft.com/office/officeart/2005/8/layout/cycle2"/>
    <dgm:cxn modelId="{58808046-39D8-8B4A-B76C-52897451960C}" type="presParOf" srcId="{7BCAA4AA-8554-47FA-B936-3326379B0649}" destId="{E6F5BA5A-2EFE-49E4-8506-F724A353EC31}" srcOrd="0" destOrd="0" presId="urn:microsoft.com/office/officeart/2005/8/layout/cycle2"/>
    <dgm:cxn modelId="{6843439E-8901-9C43-8EC0-A78DB1DBAE2F}" type="presParOf" srcId="{7BCAA4AA-8554-47FA-B936-3326379B0649}" destId="{90469FEE-6E6D-4250-AC55-E85FBCB466A0}" srcOrd="1" destOrd="0" presId="urn:microsoft.com/office/officeart/2005/8/layout/cycle2"/>
    <dgm:cxn modelId="{BB0E505E-7A82-9540-8EFD-D6CF79EFC5FA}" type="presParOf" srcId="{90469FEE-6E6D-4250-AC55-E85FBCB466A0}" destId="{4DDC9338-F5BC-4AC9-85E0-A46857931D5A}" srcOrd="0" destOrd="0" presId="urn:microsoft.com/office/officeart/2005/8/layout/cycle2"/>
    <dgm:cxn modelId="{CF7A9767-F055-2142-BED1-FF405F5F1CA2}" type="presParOf" srcId="{7BCAA4AA-8554-47FA-B936-3326379B0649}" destId="{FF32A3A6-96BF-4B42-BFC9-E91A716ED683}" srcOrd="2" destOrd="0" presId="urn:microsoft.com/office/officeart/2005/8/layout/cycle2"/>
    <dgm:cxn modelId="{CECF38E4-0A00-6C4C-9250-2BB2E6B24DC1}" type="presParOf" srcId="{7BCAA4AA-8554-47FA-B936-3326379B0649}" destId="{5DB58E1E-F805-498F-BDED-2A72EB076023}" srcOrd="3" destOrd="0" presId="urn:microsoft.com/office/officeart/2005/8/layout/cycle2"/>
    <dgm:cxn modelId="{4A7ED280-B297-8549-AC3E-7845842AED4C}" type="presParOf" srcId="{5DB58E1E-F805-498F-BDED-2A72EB076023}" destId="{48162F44-5EA2-4CBC-9A85-138B3BEEC339}" srcOrd="0" destOrd="0" presId="urn:microsoft.com/office/officeart/2005/8/layout/cycle2"/>
    <dgm:cxn modelId="{388BE53A-51A8-A944-AF73-F666170AC627}" type="presParOf" srcId="{7BCAA4AA-8554-47FA-B936-3326379B0649}" destId="{95FE3D80-85E5-4AA8-81DE-5C3C40637D94}" srcOrd="4" destOrd="0" presId="urn:microsoft.com/office/officeart/2005/8/layout/cycle2"/>
    <dgm:cxn modelId="{1026EC1C-5549-8643-A4E2-478AC25F2621}" type="presParOf" srcId="{7BCAA4AA-8554-47FA-B936-3326379B0649}" destId="{D139DE3B-7318-4739-A0E4-072DE9FD23B3}" srcOrd="5" destOrd="0" presId="urn:microsoft.com/office/officeart/2005/8/layout/cycle2"/>
    <dgm:cxn modelId="{1C6E4CDB-1CB9-0F49-AE75-419A4D4B26C2}" type="presParOf" srcId="{D139DE3B-7318-4739-A0E4-072DE9FD23B3}" destId="{029E2EA0-0731-4D68-8681-9457618C51F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5BA5A-2EFE-49E4-8506-F724A353EC31}">
      <dsp:nvSpPr>
        <dsp:cNvPr id="0" name=""/>
        <dsp:cNvSpPr/>
      </dsp:nvSpPr>
      <dsp:spPr>
        <a:xfrm>
          <a:off x="2880028" y="1278"/>
          <a:ext cx="1809142" cy="18091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Planning</a:t>
          </a:r>
        </a:p>
      </dsp:txBody>
      <dsp:txXfrm>
        <a:off x="3144971" y="266221"/>
        <a:ext cx="1279256" cy="1279256"/>
      </dsp:txXfrm>
    </dsp:sp>
    <dsp:sp modelId="{90469FEE-6E6D-4250-AC55-E85FBCB466A0}">
      <dsp:nvSpPr>
        <dsp:cNvPr id="0" name=""/>
        <dsp:cNvSpPr/>
      </dsp:nvSpPr>
      <dsp:spPr>
        <a:xfrm rot="3600000">
          <a:off x="4216508" y="1764326"/>
          <a:ext cx="479987" cy="6105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252507" y="1824091"/>
        <a:ext cx="335991" cy="366351"/>
      </dsp:txXfrm>
    </dsp:sp>
    <dsp:sp modelId="{FF32A3A6-96BF-4B42-BFC9-E91A716ED683}">
      <dsp:nvSpPr>
        <dsp:cNvPr id="0" name=""/>
        <dsp:cNvSpPr/>
      </dsp:nvSpPr>
      <dsp:spPr>
        <a:xfrm>
          <a:off x="4237418" y="2352347"/>
          <a:ext cx="1809142" cy="1809142"/>
        </a:xfrm>
        <a:prstGeom prst="ellipse">
          <a:avLst/>
        </a:prstGeom>
        <a:gradFill flip="none" rotWithShape="1">
          <a:gsLst>
            <a:gs pos="43000">
              <a:srgbClr val="008000"/>
            </a:gs>
            <a:gs pos="100000">
              <a:srgbClr val="FFFFFF"/>
            </a:gs>
          </a:gsLst>
          <a:lin ang="27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Enacting</a:t>
          </a:r>
        </a:p>
      </dsp:txBody>
      <dsp:txXfrm>
        <a:off x="4502361" y="2617290"/>
        <a:ext cx="1279256" cy="1279256"/>
      </dsp:txXfrm>
    </dsp:sp>
    <dsp:sp modelId="{5DB58E1E-F805-498F-BDED-2A72EB076023}">
      <dsp:nvSpPr>
        <dsp:cNvPr id="0" name=""/>
        <dsp:cNvSpPr/>
      </dsp:nvSpPr>
      <dsp:spPr>
        <a:xfrm rot="10800000">
          <a:off x="3558190" y="2951625"/>
          <a:ext cx="479987" cy="610585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36000">
              <a:srgbClr val="008000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02186" y="3073742"/>
        <a:ext cx="335991" cy="366351"/>
      </dsp:txXfrm>
    </dsp:sp>
    <dsp:sp modelId="{95FE3D80-85E5-4AA8-81DE-5C3C40637D94}">
      <dsp:nvSpPr>
        <dsp:cNvPr id="0" name=""/>
        <dsp:cNvSpPr/>
      </dsp:nvSpPr>
      <dsp:spPr>
        <a:xfrm>
          <a:off x="1522638" y="2352347"/>
          <a:ext cx="1809142" cy="1809142"/>
        </a:xfrm>
        <a:prstGeom prst="ellipse">
          <a:avLst/>
        </a:prstGeom>
        <a:solidFill>
          <a:srgbClr val="CCFFCC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rgbClr val="000000"/>
              </a:solidFill>
            </a:rPr>
            <a:t>Analyzing</a:t>
          </a:r>
        </a:p>
      </dsp:txBody>
      <dsp:txXfrm>
        <a:off x="1787581" y="2617290"/>
        <a:ext cx="1279256" cy="1279256"/>
      </dsp:txXfrm>
    </dsp:sp>
    <dsp:sp modelId="{D139DE3B-7318-4739-A0E4-072DE9FD23B3}">
      <dsp:nvSpPr>
        <dsp:cNvPr id="0" name=""/>
        <dsp:cNvSpPr/>
      </dsp:nvSpPr>
      <dsp:spPr>
        <a:xfrm rot="18000000">
          <a:off x="2859118" y="1787855"/>
          <a:ext cx="479987" cy="6105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895117" y="1972324"/>
        <a:ext cx="335991" cy="366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F7EEC7-518B-B541-A3A1-61C4FEDA91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C438BF-EE0D-1340-ADE8-E850657887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A3AF458-AADB-6542-9EB4-C415A4E9D29D}" type="datetimeFigureOut">
              <a:rPr lang="en-US" altLang="en-US"/>
              <a:pPr>
                <a:defRPr/>
              </a:pPr>
              <a:t>3/20/18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ED021-63BB-B747-BD47-24940C7CDF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5BB063-83C7-B54B-9E61-3DB4C5132B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745EAD3-2304-5044-8EA8-5A94C71B80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F459AC-2A84-C84D-B593-DCA9806A08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49204-7225-784D-93C0-F1CFA009389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1373FC-800C-DB41-B41C-E3EE3FF711C3}" type="datetimeFigureOut">
              <a:rPr lang="en-US" altLang="en-US"/>
              <a:pPr>
                <a:defRPr/>
              </a:pPr>
              <a:t>3/20/18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521A606-291C-FB4E-963C-B2FF94F2CF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00A1BC0-36D8-8340-875E-AE353ED9D6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B8834-D580-6840-B757-7440832039E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22057-C6BE-6C4A-8606-1387C9E059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F23083C-98A1-964A-A159-84089327FE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CE54DA3-DCA3-984F-8B83-357C484FE07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304BD-CACA-2740-8E2B-2160FD3AA2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7F914EB-6A78-2E42-A7E9-C11C047B6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380002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F1A9456-5292-3245-9625-4D90C8F1BFD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81DFE-7FFC-D445-AB99-558408423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BAFAC54-C7AA-F247-B4D7-6ABF58AD1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20116142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7630C43-F6A7-654A-8AF6-6EDECA1E18A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A06B9-255F-4948-AD77-6867FF245D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ACAA247E-90E9-644E-9463-D148AFFA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1594843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6F4BB1D-1BDF-814B-A52E-45F6E7E3C1E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12072-8429-2344-945A-FEE8BDBBDD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E0C597E-BBE0-D34A-859F-DD7637E23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10586142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66D2414-6D57-354C-BAE3-43B30B88FB7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956E7-CDFA-DA47-87CB-CBA370F8EA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261C999-53CC-B84C-BC43-6B05BC99F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14781404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1CEDF03-5334-A242-9792-43B6E3FD412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088CA-22ED-D546-B0EC-6DE466F4C9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952070F5-5101-A042-BA4A-897DD9314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360279373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94DF7A85-207D-7044-8D62-37A1A1AA5DF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1721-5CBD-614F-9650-F1E5AA2B9E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926BD503-FD1E-CE43-9379-842BEF2FE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3676181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880DC6E3-7463-B24D-AC6F-328FF86C478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E1CED-05E0-C343-81ED-797DF53C8C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4516177B-8744-6144-AE9E-D01E20D9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5349578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3ACB762-5326-EA4C-A7BE-74D272C6BDA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C64DC-E812-8A4A-A43E-0A1D5308CC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95201D6F-81FE-5648-ACCE-2B9F5AA3E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4508971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BF4194D-B7BB-7242-9A10-B2689F40C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DF35C38-3822-7A42-9A98-606E7AAED5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AAA9A19-6F0C-A540-A9F5-78095A6EA3F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E86B104-5FEF-F943-A696-65A5F862C5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07F74B-742D-6846-8C7B-013B5D9D0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B1761129-E9B1-9840-A8A1-C976F2A9B5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7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D46D5F78-3239-E54C-8D89-903227A223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Analyzing a task and narrating the construction of a representation in the task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Improving the use of public recording space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7A6D913E-2C05-0B4E-8C7B-0096FEBFD5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9157CA-200B-CC49-9643-7A45219F8B4C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3316" name="Footer Placeholder 4">
            <a:extLst>
              <a:ext uri="{FF2B5EF4-FFF2-40B4-BE49-F238E27FC236}">
                <a16:creationId xmlns:a16="http://schemas.microsoft.com/office/drawing/2014/main" id="{24D1B551-3967-E142-9504-85C59EB098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21B42BAC-63EE-1345-A4D4-74E8E654DF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Affordances of tasks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7367E5FF-9373-F143-B2BB-BEB3B5D10A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Mathematical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Representational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Teaching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Learning</a:t>
            </a: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92DF9AE2-F269-E746-A508-6A12164126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0929FB-A17A-4F40-9E4A-D14C6DE78E0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4340" name="Footer Placeholder 4">
            <a:extLst>
              <a:ext uri="{FF2B5EF4-FFF2-40B4-BE49-F238E27FC236}">
                <a16:creationId xmlns:a16="http://schemas.microsoft.com/office/drawing/2014/main" id="{01238925-2A53-5747-9D8D-C30C2D7E78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664FC7F4-80A1-9442-B72D-E58154AD5D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Task analysis questions</a:t>
            </a: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83AB901B-6708-8B40-AAA8-69413CFD53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do you notice about the mathematics of the problem/set of problems?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How do you anticipate students will solve the problems (strategies) and what their solution(s) would be?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If you were teaching using this problem, what representation(s) would you use and how would you narrate its use?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67C909FF-4106-F146-9149-01EB7E9D67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4BD6A16-2CE6-1D40-9BE6-1F0300F7872B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5364" name="Footer Placeholder 4">
            <a:extLst>
              <a:ext uri="{FF2B5EF4-FFF2-40B4-BE49-F238E27FC236}">
                <a16:creationId xmlns:a16="http://schemas.microsoft.com/office/drawing/2014/main" id="{32FFE243-116B-F548-9D60-273958973E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0B95F8B-A74B-3E4F-9615-16D3EDAFF0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fractions-of-a-length task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43FF510D-9F7E-CF42-97D0-F5EA244AEB5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93700" y="1833563"/>
            <a:ext cx="4102100" cy="4275137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Which is longer    of an inch or     of an inch?</a:t>
            </a:r>
          </a:p>
        </p:txBody>
      </p:sp>
      <p:sp>
        <p:nvSpPr>
          <p:cNvPr id="16387" name="Content Placeholder 3">
            <a:extLst>
              <a:ext uri="{FF2B5EF4-FFF2-40B4-BE49-F238E27FC236}">
                <a16:creationId xmlns:a16="http://schemas.microsoft.com/office/drawing/2014/main" id="{37A4C7D5-E447-5748-918B-2EEEB8EF29F5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724400" y="1833563"/>
            <a:ext cx="4038600" cy="4275137"/>
          </a:xfrm>
        </p:spPr>
        <p:txBody>
          <a:bodyPr/>
          <a:lstStyle/>
          <a:p>
            <a:r>
              <a:rPr lang="en-US" altLang="en-US" sz="2000">
                <a:ea typeface="ＭＳ Ｐゴシック" panose="020B0600070205080204" pitchFamily="34" charset="-128"/>
              </a:rPr>
              <a:t>What do you notice about the mathematics of the problem?</a:t>
            </a:r>
          </a:p>
          <a:p>
            <a:r>
              <a:rPr lang="en-US" altLang="en-US" sz="2000">
                <a:ea typeface="ＭＳ Ｐゴシック" panose="020B0600070205080204" pitchFamily="34" charset="-128"/>
              </a:rPr>
              <a:t>How do you anticipate students will solve the problems (strategies) and what their solution(s) would be?</a:t>
            </a:r>
          </a:p>
          <a:p>
            <a:r>
              <a:rPr lang="en-US" altLang="en-US" sz="2000">
                <a:ea typeface="ＭＳ Ｐゴシック" panose="020B0600070205080204" pitchFamily="34" charset="-128"/>
              </a:rPr>
              <a:t>If you were teaching using this problem, what representation(s) would you use and how would you narrate its use?</a:t>
            </a:r>
          </a:p>
        </p:txBody>
      </p:sp>
      <p:sp>
        <p:nvSpPr>
          <p:cNvPr id="16388" name="Slide Number Placeholder 4">
            <a:extLst>
              <a:ext uri="{FF2B5EF4-FFF2-40B4-BE49-F238E27FC236}">
                <a16:creationId xmlns:a16="http://schemas.microsoft.com/office/drawing/2014/main" id="{8875FD10-1453-014C-8BF8-49BCDBFC72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D05C6A4-393F-6340-B271-60E31576914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6389" name="Footer Placeholder 5">
            <a:extLst>
              <a:ext uri="{FF2B5EF4-FFF2-40B4-BE49-F238E27FC236}">
                <a16:creationId xmlns:a16="http://schemas.microsoft.com/office/drawing/2014/main" id="{2D6919CE-AF49-E741-B6C2-328DA4E52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  <p:pic>
        <p:nvPicPr>
          <p:cNvPr id="16390" name="Picture 8">
            <a:extLst>
              <a:ext uri="{FF2B5EF4-FFF2-40B4-BE49-F238E27FC236}">
                <a16:creationId xmlns:a16="http://schemas.microsoft.com/office/drawing/2014/main" id="{35249015-D022-F64F-AF8B-B4F892B98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73160">
            <a:off x="2754313" y="2884488"/>
            <a:ext cx="15081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>
            <a:extLst>
              <a:ext uri="{FF2B5EF4-FFF2-40B4-BE49-F238E27FC236}">
                <a16:creationId xmlns:a16="http://schemas.microsoft.com/office/drawing/2014/main" id="{B16D91D6-368A-5549-A836-A80D524A3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4" b="57965"/>
          <a:stretch>
            <a:fillRect/>
          </a:stretch>
        </p:blipFill>
        <p:spPr bwMode="auto">
          <a:xfrm>
            <a:off x="609600" y="4341813"/>
            <a:ext cx="3810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392" name="Object 2">
            <a:extLst>
              <a:ext uri="{FF2B5EF4-FFF2-40B4-BE49-F238E27FC236}">
                <a16:creationId xmlns:a16="http://schemas.microsoft.com/office/drawing/2014/main" id="{D1ACB11E-7E07-8748-AA5C-E6DB75C4F2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59113" y="1784350"/>
          <a:ext cx="2095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5" imgW="127000" imgH="368300" progId="Equation.3">
                  <p:embed/>
                </p:oleObj>
              </mc:Choice>
              <mc:Fallback>
                <p:oleObj name="Equation" r:id="rId5" imgW="127000" imgH="368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1784350"/>
                        <a:ext cx="2095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3">
            <a:extLst>
              <a:ext uri="{FF2B5EF4-FFF2-40B4-BE49-F238E27FC236}">
                <a16:creationId xmlns:a16="http://schemas.microsoft.com/office/drawing/2014/main" id="{7E0EC23F-59C4-FD40-83EA-72185F5CDD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9138" y="2292350"/>
          <a:ext cx="2746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quation" r:id="rId7" imgW="190500" imgH="368300" progId="Equation.3">
                  <p:embed/>
                </p:oleObj>
              </mc:Choice>
              <mc:Fallback>
                <p:oleObj name="Equation" r:id="rId7" imgW="190500" imgH="368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38" y="2292350"/>
                        <a:ext cx="2746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394" name="Group 33">
            <a:extLst>
              <a:ext uri="{FF2B5EF4-FFF2-40B4-BE49-F238E27FC236}">
                <a16:creationId xmlns:a16="http://schemas.microsoft.com/office/drawing/2014/main" id="{1319957F-4ED6-0A4A-B7C0-575237126A24}"/>
              </a:ext>
            </a:extLst>
          </p:cNvPr>
          <p:cNvGrpSpPr>
            <a:grpSpLocks/>
          </p:cNvGrpSpPr>
          <p:nvPr/>
        </p:nvGrpSpPr>
        <p:grpSpPr bwMode="auto">
          <a:xfrm>
            <a:off x="93663" y="3259138"/>
            <a:ext cx="2214562" cy="709612"/>
            <a:chOff x="-5116511" y="2636888"/>
            <a:chExt cx="4027487" cy="710215"/>
          </a:xfrm>
        </p:grpSpPr>
        <p:grpSp>
          <p:nvGrpSpPr>
            <p:cNvPr id="16395" name="Group 26">
              <a:extLst>
                <a:ext uri="{FF2B5EF4-FFF2-40B4-BE49-F238E27FC236}">
                  <a16:creationId xmlns:a16="http://schemas.microsoft.com/office/drawing/2014/main" id="{F87D96D6-ECDA-CA48-9536-FCF2AAB7E7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5116511" y="2636888"/>
              <a:ext cx="4027487" cy="586460"/>
              <a:chOff x="-354399" y="1167856"/>
              <a:chExt cx="4026959" cy="586316"/>
            </a:xfrm>
          </p:grpSpPr>
          <p:grpSp>
            <p:nvGrpSpPr>
              <p:cNvPr id="16397" name="Group 23">
                <a:extLst>
                  <a:ext uri="{FF2B5EF4-FFF2-40B4-BE49-F238E27FC236}">
                    <a16:creationId xmlns:a16="http://schemas.microsoft.com/office/drawing/2014/main" id="{990EF17F-E80C-1A48-9E6B-6B24F1CA89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54399" y="1167856"/>
                <a:ext cx="4026959" cy="586316"/>
                <a:chOff x="-354399" y="1167856"/>
                <a:chExt cx="4026959" cy="586316"/>
              </a:xfrm>
            </p:grpSpPr>
            <p:pic>
              <p:nvPicPr>
                <p:cNvPr id="16399" name="Picture 19">
                  <a:extLst>
                    <a:ext uri="{FF2B5EF4-FFF2-40B4-BE49-F238E27FC236}">
                      <a16:creationId xmlns:a16="http://schemas.microsoft.com/office/drawing/2014/main" id="{5C10E771-5887-8449-93B4-FFA64EBDE2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427" y="1167856"/>
                  <a:ext cx="3522133" cy="4952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400" name="Picture 20">
                  <a:extLst>
                    <a:ext uri="{FF2B5EF4-FFF2-40B4-BE49-F238E27FC236}">
                      <a16:creationId xmlns:a16="http://schemas.microsoft.com/office/drawing/2014/main" id="{0616C30C-D17E-894E-9E5C-0AC49D9166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3537"/>
                <a:stretch>
                  <a:fillRect/>
                </a:stretch>
              </p:blipFill>
              <p:spPr bwMode="auto">
                <a:xfrm rot="10800000">
                  <a:off x="-354399" y="1309672"/>
                  <a:ext cx="555625" cy="444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DC71475D-17F7-3A4E-ADD4-33C2D5EEE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3149" y="1204390"/>
                <a:ext cx="684151" cy="260507"/>
              </a:xfrm>
              <a:custGeom>
                <a:avLst/>
                <a:gdLst>
                  <a:gd name="T0" fmla="*/ 680861 w 685800"/>
                  <a:gd name="T1" fmla="*/ 256633 h 262466"/>
                  <a:gd name="T2" fmla="*/ 369850 w 685800"/>
                  <a:gd name="T3" fmla="*/ 0 h 262466"/>
                  <a:gd name="T4" fmla="*/ 0 w 685800"/>
                  <a:gd name="T5" fmla="*/ 256633 h 262466"/>
                  <a:gd name="T6" fmla="*/ 0 60000 65536"/>
                  <a:gd name="T7" fmla="*/ 0 60000 65536"/>
                  <a:gd name="T8" fmla="*/ 0 60000 65536"/>
                  <a:gd name="T9" fmla="*/ 0 w 685800"/>
                  <a:gd name="T10" fmla="*/ 0 h 262466"/>
                  <a:gd name="T11" fmla="*/ 685800 w 685800"/>
                  <a:gd name="T12" fmla="*/ 262466 h 2624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5800" h="262466">
                    <a:moveTo>
                      <a:pt x="685800" y="262466"/>
                    </a:moveTo>
                    <a:cubicBezTo>
                      <a:pt x="586316" y="131233"/>
                      <a:pt x="486833" y="0"/>
                      <a:pt x="372533" y="0"/>
                    </a:cubicBezTo>
                    <a:cubicBezTo>
                      <a:pt x="258233" y="0"/>
                      <a:pt x="129116" y="131233"/>
                      <a:pt x="0" y="262466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16396" name="TextBox 16">
              <a:extLst>
                <a:ext uri="{FF2B5EF4-FFF2-40B4-BE49-F238E27FC236}">
                  <a16:creationId xmlns:a16="http://schemas.microsoft.com/office/drawing/2014/main" id="{3A6F41C5-33A7-4A41-BF70-6D75898E8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704766" y="2977764"/>
              <a:ext cx="3346444" cy="369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w Cen MT" panose="020B0602020104020603" pitchFamily="34" charset="77"/>
                </a:rPr>
                <a:t>0                     1</a:t>
              </a:r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95B1488F-214C-714B-9770-8E3A458A12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Narrating the construction and use of a representation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21033169-EBB2-A14B-BCB6-9F13CCCE3B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Make clear the mathematical problem or context.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Describe how a particular representation is useful for the problem at hand.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Construct the representation and use it to solve the task, while </a:t>
            </a:r>
            <a:r>
              <a:rPr lang="en-US" altLang="en-US" u="sng">
                <a:ea typeface="ＭＳ Ｐゴシック" panose="020B0600070205080204" pitchFamily="34" charset="-128"/>
              </a:rPr>
              <a:t>describing and giving meaning</a:t>
            </a:r>
            <a:r>
              <a:rPr lang="en-US" altLang="en-US">
                <a:ea typeface="ＭＳ Ｐゴシック" panose="020B0600070205080204" pitchFamily="34" charset="-128"/>
              </a:rPr>
              <a:t> to each step.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Summarize what the representation has helped to do.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4518BA97-731C-3845-8793-573F0D344E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62C8D9-AD57-C94D-9216-18FA686ED26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D29520E0-1219-5A48-89CD-6BD3D8917C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55A97E72-4C23-584B-8978-02AB556E85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Cycle of learning from the use of public recording space</a:t>
            </a:r>
          </a:p>
        </p:txBody>
      </p:sp>
      <p:sp>
        <p:nvSpPr>
          <p:cNvPr id="18434" name="Slide Number Placeholder 2">
            <a:extLst>
              <a:ext uri="{FF2B5EF4-FFF2-40B4-BE49-F238E27FC236}">
                <a16:creationId xmlns:a16="http://schemas.microsoft.com/office/drawing/2014/main" id="{71003663-C459-4943-9092-44927EC88E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F55BC9-97C9-0C46-AB6F-6AD2C4E6CE7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8435" name="Footer Placeholder 3">
            <a:extLst>
              <a:ext uri="{FF2B5EF4-FFF2-40B4-BE49-F238E27FC236}">
                <a16:creationId xmlns:a16="http://schemas.microsoft.com/office/drawing/2014/main" id="{3C792676-2F32-9C46-868F-EBD731404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2454956-23E3-7644-AAE0-552241A365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648304"/>
              </p:ext>
            </p:extLst>
          </p:nvPr>
        </p:nvGraphicFramePr>
        <p:xfrm>
          <a:off x="787400" y="1927856"/>
          <a:ext cx="7569200" cy="416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CA93CEEF-EB04-654A-B172-E6AAD7BD94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Debriefing the use of the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board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0A5AD4AC-8BD0-734C-BDD5-FBFD0C4B9E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Provide lesson context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Use the images of public recording space as you discuss what happened during the enactment of your plans for the board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Note:</a:t>
            </a:r>
          </a:p>
          <a:p>
            <a:pPr lvl="1"/>
            <a:r>
              <a:rPr lang="en-US" altLang="en-US" b="1">
                <a:ea typeface="ＭＳ Ｐゴシック" panose="020B0600070205080204" pitchFamily="34" charset="-128"/>
              </a:rPr>
              <a:t>Student thinking</a:t>
            </a:r>
            <a:r>
              <a:rPr lang="en-US" altLang="en-US">
                <a:ea typeface="ＭＳ Ｐゴシック" panose="020B0600070205080204" pitchFamily="34" charset="-128"/>
              </a:rPr>
              <a:t>: e.g., what students recorded, where you tried to record student thinking</a:t>
            </a:r>
          </a:p>
          <a:p>
            <a:pPr lvl="1"/>
            <a:r>
              <a:rPr lang="en-US" altLang="en-US" b="1">
                <a:ea typeface="ＭＳ Ｐゴシック" panose="020B0600070205080204" pitchFamily="34" charset="-128"/>
              </a:rPr>
              <a:t>Mathematics</a:t>
            </a:r>
            <a:r>
              <a:rPr lang="en-US" altLang="en-US">
                <a:ea typeface="ＭＳ Ｐゴシック" panose="020B0600070205080204" pitchFamily="34" charset="-128"/>
              </a:rPr>
              <a:t>: e.g., were the mathematical points clearly represented?</a:t>
            </a:r>
          </a:p>
          <a:p>
            <a:pPr lvl="1"/>
            <a:r>
              <a:rPr lang="en-US" altLang="en-US" b="1">
                <a:ea typeface="ＭＳ Ｐゴシック" panose="020B0600070205080204" pitchFamily="34" charset="-128"/>
              </a:rPr>
              <a:t>Teaching practice</a:t>
            </a:r>
            <a:r>
              <a:rPr lang="en-US" altLang="en-US">
                <a:ea typeface="ＭＳ Ｐゴシック" panose="020B0600070205080204" pitchFamily="34" charset="-128"/>
              </a:rPr>
              <a:t>: e.g., what connections were made or could have been made?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EF4FE3D0-988D-4D4B-8D07-4AE2960C93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AE09E0-0377-374D-B875-861B81F6327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9460" name="Footer Placeholder 4">
            <a:extLst>
              <a:ext uri="{FF2B5EF4-FFF2-40B4-BE49-F238E27FC236}">
                <a16:creationId xmlns:a16="http://schemas.microsoft.com/office/drawing/2014/main" id="{F829038E-540B-174D-9CF8-38BBBE83C2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5">
            <a:extLst>
              <a:ext uri="{FF2B5EF4-FFF2-40B4-BE49-F238E27FC236}">
                <a16:creationId xmlns:a16="http://schemas.microsoft.com/office/drawing/2014/main" id="{8390851D-20EC-AA44-8364-48E8C9E47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Using and studying the use of the public recording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BA32E-0E10-0C44-84F0-735C747605AF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What aspects of the use of the board and examining your practice were:</a:t>
            </a:r>
          </a:p>
          <a:p>
            <a:pPr>
              <a:defRPr/>
            </a:pPr>
            <a:r>
              <a:rPr lang="en-US" dirty="0"/>
              <a:t>Relatively easy to incorporate into your work?</a:t>
            </a:r>
          </a:p>
          <a:p>
            <a:pPr>
              <a:defRPr/>
            </a:pPr>
            <a:r>
              <a:rPr lang="en-US" dirty="0"/>
              <a:t>More difficult to do before, during, or after teaching the lesson?</a:t>
            </a:r>
          </a:p>
          <a:p>
            <a:pPr>
              <a:defRPr/>
            </a:pPr>
            <a:r>
              <a:rPr lang="en-US" dirty="0"/>
              <a:t>Informative in terms of learning about student thinking, mathematics, or teaching?</a:t>
            </a: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FC6A6633-3EED-3F4F-BBE1-5FB96A499E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808AB4-6109-0E45-BFF4-C79119D7B07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484" name="Footer Placeholder 4">
            <a:extLst>
              <a:ext uri="{FF2B5EF4-FFF2-40B4-BE49-F238E27FC236}">
                <a16:creationId xmlns:a16="http://schemas.microsoft.com/office/drawing/2014/main" id="{79E42ABD-5AA9-BF4D-975B-C23989765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5">
            <a:extLst>
              <a:ext uri="{FF2B5EF4-FFF2-40B4-BE49-F238E27FC236}">
                <a16:creationId xmlns:a16="http://schemas.microsoft.com/office/drawing/2014/main" id="{8CB4D4A4-631A-6143-9F8F-926419D13E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CE6CF-5ED0-B84A-A893-0C97291B4075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In this session you:</a:t>
            </a:r>
          </a:p>
          <a:p>
            <a:pPr>
              <a:defRPr/>
            </a:pPr>
            <a:r>
              <a:rPr lang="en-US" dirty="0"/>
              <a:t>Engaged in two processes, task analysis and studying the use of </a:t>
            </a:r>
            <a:r>
              <a:rPr lang="en-US"/>
              <a:t>public recording </a:t>
            </a:r>
            <a:r>
              <a:rPr lang="en-US" dirty="0"/>
              <a:t>space, that can be used in an ongoing way to learn from and improve teaching</a:t>
            </a:r>
          </a:p>
          <a:p>
            <a:pPr>
              <a:defRPr/>
            </a:pPr>
            <a:r>
              <a:rPr lang="en-US" dirty="0"/>
              <a:t>Used mathematics and student thinking as essential considerations in teaching practice </a:t>
            </a:r>
            <a:r>
              <a:rPr lang="en-US" i="1" dirty="0"/>
              <a:t>(considering tasks, selecting representations, narrating) </a:t>
            </a:r>
            <a:r>
              <a:rPr lang="en-US" dirty="0"/>
              <a:t>and learning from teaching</a:t>
            </a: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8420B12E-4A4C-8141-A186-EAE86054A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9870E0-4B4D-6F41-8614-36315A4D6C6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1508" name="Footer Placeholder 4">
            <a:extLst>
              <a:ext uri="{FF2B5EF4-FFF2-40B4-BE49-F238E27FC236}">
                <a16:creationId xmlns:a16="http://schemas.microsoft.com/office/drawing/2014/main" id="{A0D793DB-FF5F-FA42-9531-AD2DBC8127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666</Words>
  <Application>Microsoft Macintosh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Tahoma</vt:lpstr>
      <vt:lpstr>ＭＳ Ｐゴシック</vt:lpstr>
      <vt:lpstr>Arial</vt:lpstr>
      <vt:lpstr>Calibri</vt:lpstr>
      <vt:lpstr>Tw Cen MT</vt:lpstr>
      <vt:lpstr>Default Design</vt:lpstr>
      <vt:lpstr>Microsoft Equation</vt:lpstr>
      <vt:lpstr>Overview of Session 7</vt:lpstr>
      <vt:lpstr>Affordances of tasks</vt:lpstr>
      <vt:lpstr>Task analysis questions</vt:lpstr>
      <vt:lpstr>A fractions-of-a-length task</vt:lpstr>
      <vt:lpstr>Narrating the construction and use of a representation</vt:lpstr>
      <vt:lpstr>Cycle of learning from the use of public recording space</vt:lpstr>
      <vt:lpstr>Debriefing the use of the “board”</vt:lpstr>
      <vt:lpstr>Using and studying the use of the public recording space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34</cp:revision>
  <dcterms:created xsi:type="dcterms:W3CDTF">2011-10-25T16:19:09Z</dcterms:created>
  <dcterms:modified xsi:type="dcterms:W3CDTF">2018-03-20T12:55:36Z</dcterms:modified>
</cp:coreProperties>
</file>