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/>
    <p:restoredTop sz="94674"/>
  </p:normalViewPr>
  <p:slideViewPr>
    <p:cSldViewPr snapToGrid="0">
      <p:cViewPr varScale="1">
        <p:scale>
          <a:sx n="100" d="100"/>
          <a:sy n="100" d="100"/>
        </p:scale>
        <p:origin x="168" y="584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AF09D5-DDEF-41E5-AF90-8921E1699FFD}" type="doc">
      <dgm:prSet loTypeId="urn:microsoft.com/office/officeart/2005/8/layout/cycle2" loCatId="cycle" qsTypeId="urn:microsoft.com/office/officeart/2005/8/quickstyle/simple4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2DAE04C0-4B0B-4DD1-958E-AB9BE5ACC396}">
      <dgm:prSet phldrT="[Text]"/>
      <dgm:spPr>
        <a:effectLst/>
      </dgm:spPr>
      <dgm:t>
        <a:bodyPr/>
        <a:lstStyle/>
        <a:p>
          <a:r>
            <a:rPr lang="en-US" dirty="0"/>
            <a:t>Planning</a:t>
          </a:r>
        </a:p>
      </dgm:t>
    </dgm:pt>
    <dgm:pt modelId="{F77B7ECE-6BCE-4602-A084-188C7638D83F}" type="parTrans" cxnId="{9F6C736F-503D-4D98-AB28-7791F1750B33}">
      <dgm:prSet/>
      <dgm:spPr/>
      <dgm:t>
        <a:bodyPr/>
        <a:lstStyle/>
        <a:p>
          <a:endParaRPr lang="en-US"/>
        </a:p>
      </dgm:t>
    </dgm:pt>
    <dgm:pt modelId="{959905AB-8817-4621-BC68-99326742FCEB}" type="sibTrans" cxnId="{9F6C736F-503D-4D98-AB28-7791F1750B33}">
      <dgm:prSet/>
      <dgm:spPr>
        <a:effectLst/>
      </dgm:spPr>
      <dgm:t>
        <a:bodyPr/>
        <a:lstStyle/>
        <a:p>
          <a:endParaRPr lang="en-US"/>
        </a:p>
      </dgm:t>
    </dgm:pt>
    <dgm:pt modelId="{B0A3787B-346B-4A68-808C-77E5F744DEFC}">
      <dgm:prSet phldrT="[Text]"/>
      <dgm:spPr>
        <a:gradFill flip="none" rotWithShape="1">
          <a:gsLst>
            <a:gs pos="43000">
              <a:srgbClr val="008000"/>
            </a:gs>
            <a:gs pos="100000">
              <a:srgbClr val="FFFFFF"/>
            </a:gs>
          </a:gsLst>
          <a:lin ang="2700000" scaled="0"/>
          <a:tileRect/>
        </a:gradFill>
        <a:effectLst/>
      </dgm:spPr>
      <dgm:t>
        <a:bodyPr/>
        <a:lstStyle/>
        <a:p>
          <a:r>
            <a:rPr lang="en-US" dirty="0"/>
            <a:t>Enacting</a:t>
          </a:r>
        </a:p>
      </dgm:t>
    </dgm:pt>
    <dgm:pt modelId="{031CA8FC-AE8F-4CE8-8C0B-725A7ACE59B0}" type="parTrans" cxnId="{A2EBB730-7AFD-445C-8B64-38AD903DC35D}">
      <dgm:prSet/>
      <dgm:spPr/>
      <dgm:t>
        <a:bodyPr/>
        <a:lstStyle/>
        <a:p>
          <a:endParaRPr lang="en-US"/>
        </a:p>
      </dgm:t>
    </dgm:pt>
    <dgm:pt modelId="{328C09E1-FD61-47A3-A89B-CA46F89091F6}" type="sibTrans" cxnId="{A2EBB730-7AFD-445C-8B64-38AD903DC35D}">
      <dgm:prSet/>
      <dgm:spPr>
        <a:gradFill flip="none" rotWithShape="1">
          <a:gsLst>
            <a:gs pos="36000">
              <a:srgbClr val="008000"/>
            </a:gs>
            <a:gs pos="100000">
              <a:srgbClr val="FFFFFF"/>
            </a:gs>
          </a:gsLst>
          <a:lin ang="16200000" scaled="0"/>
          <a:tileRect/>
        </a:gradFill>
        <a:effectLst/>
      </dgm:spPr>
      <dgm:t>
        <a:bodyPr/>
        <a:lstStyle/>
        <a:p>
          <a:endParaRPr lang="en-US"/>
        </a:p>
      </dgm:t>
    </dgm:pt>
    <dgm:pt modelId="{EDFE99F4-71BD-4239-BB77-7663E9628478}">
      <dgm:prSet phldrT="[Text]"/>
      <dgm:spPr>
        <a:solidFill>
          <a:srgbClr val="CCFFCC"/>
        </a:solidFill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>
              <a:solidFill>
                <a:srgbClr val="000000"/>
              </a:solidFill>
            </a:rPr>
            <a:t>Analyzing</a:t>
          </a:r>
        </a:p>
      </dgm:t>
    </dgm:pt>
    <dgm:pt modelId="{B7FDF916-83CF-4184-B346-DEA8A3E100D8}" type="parTrans" cxnId="{94C41932-B1B7-41D8-A6A7-0184C1D85A45}">
      <dgm:prSet/>
      <dgm:spPr/>
      <dgm:t>
        <a:bodyPr/>
        <a:lstStyle/>
        <a:p>
          <a:endParaRPr lang="en-US"/>
        </a:p>
      </dgm:t>
    </dgm:pt>
    <dgm:pt modelId="{79248AD8-D571-40D6-965B-B50D1294B840}" type="sibTrans" cxnId="{94C41932-B1B7-41D8-A6A7-0184C1D85A45}">
      <dgm:prSet/>
      <dgm:spPr>
        <a:effectLst/>
      </dgm:spPr>
      <dgm:t>
        <a:bodyPr/>
        <a:lstStyle/>
        <a:p>
          <a:endParaRPr lang="en-US"/>
        </a:p>
      </dgm:t>
    </dgm:pt>
    <dgm:pt modelId="{7BCAA4AA-8554-47FA-B936-3326379B0649}" type="pres">
      <dgm:prSet presAssocID="{C1AF09D5-DDEF-41E5-AF90-8921E1699FFD}" presName="cycle" presStyleCnt="0">
        <dgm:presLayoutVars>
          <dgm:dir/>
          <dgm:resizeHandles val="exact"/>
        </dgm:presLayoutVars>
      </dgm:prSet>
      <dgm:spPr/>
    </dgm:pt>
    <dgm:pt modelId="{E6F5BA5A-2EFE-49E4-8506-F724A353EC31}" type="pres">
      <dgm:prSet presAssocID="{2DAE04C0-4B0B-4DD1-958E-AB9BE5ACC396}" presName="node" presStyleLbl="node1" presStyleIdx="0" presStyleCnt="3">
        <dgm:presLayoutVars>
          <dgm:bulletEnabled val="1"/>
        </dgm:presLayoutVars>
      </dgm:prSet>
      <dgm:spPr/>
    </dgm:pt>
    <dgm:pt modelId="{90469FEE-6E6D-4250-AC55-E85FBCB466A0}" type="pres">
      <dgm:prSet presAssocID="{959905AB-8817-4621-BC68-99326742FCEB}" presName="sibTrans" presStyleLbl="sibTrans2D1" presStyleIdx="0" presStyleCnt="3"/>
      <dgm:spPr/>
    </dgm:pt>
    <dgm:pt modelId="{4DDC9338-F5BC-4AC9-85E0-A46857931D5A}" type="pres">
      <dgm:prSet presAssocID="{959905AB-8817-4621-BC68-99326742FCEB}" presName="connectorText" presStyleLbl="sibTrans2D1" presStyleIdx="0" presStyleCnt="3"/>
      <dgm:spPr/>
    </dgm:pt>
    <dgm:pt modelId="{FF32A3A6-96BF-4B42-BFC9-E91A716ED683}" type="pres">
      <dgm:prSet presAssocID="{B0A3787B-346B-4A68-808C-77E5F744DEFC}" presName="node" presStyleLbl="node1" presStyleIdx="1" presStyleCnt="3">
        <dgm:presLayoutVars>
          <dgm:bulletEnabled val="1"/>
        </dgm:presLayoutVars>
      </dgm:prSet>
      <dgm:spPr/>
    </dgm:pt>
    <dgm:pt modelId="{5DB58E1E-F805-498F-BDED-2A72EB076023}" type="pres">
      <dgm:prSet presAssocID="{328C09E1-FD61-47A3-A89B-CA46F89091F6}" presName="sibTrans" presStyleLbl="sibTrans2D1" presStyleIdx="1" presStyleCnt="3"/>
      <dgm:spPr/>
    </dgm:pt>
    <dgm:pt modelId="{48162F44-5EA2-4CBC-9A85-138B3BEEC339}" type="pres">
      <dgm:prSet presAssocID="{328C09E1-FD61-47A3-A89B-CA46F89091F6}" presName="connectorText" presStyleLbl="sibTrans2D1" presStyleIdx="1" presStyleCnt="3"/>
      <dgm:spPr/>
    </dgm:pt>
    <dgm:pt modelId="{95FE3D80-85E5-4AA8-81DE-5C3C40637D94}" type="pres">
      <dgm:prSet presAssocID="{EDFE99F4-71BD-4239-BB77-7663E9628478}" presName="node" presStyleLbl="node1" presStyleIdx="2" presStyleCnt="3">
        <dgm:presLayoutVars>
          <dgm:bulletEnabled val="1"/>
        </dgm:presLayoutVars>
      </dgm:prSet>
      <dgm:spPr/>
    </dgm:pt>
    <dgm:pt modelId="{D139DE3B-7318-4739-A0E4-072DE9FD23B3}" type="pres">
      <dgm:prSet presAssocID="{79248AD8-D571-40D6-965B-B50D1294B840}" presName="sibTrans" presStyleLbl="sibTrans2D1" presStyleIdx="2" presStyleCnt="3"/>
      <dgm:spPr/>
    </dgm:pt>
    <dgm:pt modelId="{029E2EA0-0731-4D68-8681-9457618C51F4}" type="pres">
      <dgm:prSet presAssocID="{79248AD8-D571-40D6-965B-B50D1294B840}" presName="connectorText" presStyleLbl="sibTrans2D1" presStyleIdx="2" presStyleCnt="3"/>
      <dgm:spPr/>
    </dgm:pt>
  </dgm:ptLst>
  <dgm:cxnLst>
    <dgm:cxn modelId="{464F1001-2E3E-3944-A5F3-F48203CA27FD}" type="presOf" srcId="{959905AB-8817-4621-BC68-99326742FCEB}" destId="{4DDC9338-F5BC-4AC9-85E0-A46857931D5A}" srcOrd="1" destOrd="0" presId="urn:microsoft.com/office/officeart/2005/8/layout/cycle2"/>
    <dgm:cxn modelId="{A2EBB730-7AFD-445C-8B64-38AD903DC35D}" srcId="{C1AF09D5-DDEF-41E5-AF90-8921E1699FFD}" destId="{B0A3787B-346B-4A68-808C-77E5F744DEFC}" srcOrd="1" destOrd="0" parTransId="{031CA8FC-AE8F-4CE8-8C0B-725A7ACE59B0}" sibTransId="{328C09E1-FD61-47A3-A89B-CA46F89091F6}"/>
    <dgm:cxn modelId="{94C41932-B1B7-41D8-A6A7-0184C1D85A45}" srcId="{C1AF09D5-DDEF-41E5-AF90-8921E1699FFD}" destId="{EDFE99F4-71BD-4239-BB77-7663E9628478}" srcOrd="2" destOrd="0" parTransId="{B7FDF916-83CF-4184-B346-DEA8A3E100D8}" sibTransId="{79248AD8-D571-40D6-965B-B50D1294B840}"/>
    <dgm:cxn modelId="{0CC3EC35-1DDD-474F-A7C3-1D1B6F115072}" type="presOf" srcId="{79248AD8-D571-40D6-965B-B50D1294B840}" destId="{029E2EA0-0731-4D68-8681-9457618C51F4}" srcOrd="1" destOrd="0" presId="urn:microsoft.com/office/officeart/2005/8/layout/cycle2"/>
    <dgm:cxn modelId="{7C4D7555-C8A0-C44E-8988-D2434AEE9B8C}" type="presOf" srcId="{328C09E1-FD61-47A3-A89B-CA46F89091F6}" destId="{5DB58E1E-F805-498F-BDED-2A72EB076023}" srcOrd="0" destOrd="0" presId="urn:microsoft.com/office/officeart/2005/8/layout/cycle2"/>
    <dgm:cxn modelId="{B5894C58-91AD-494A-90BE-E3FD132ECC7E}" type="presOf" srcId="{2DAE04C0-4B0B-4DD1-958E-AB9BE5ACC396}" destId="{E6F5BA5A-2EFE-49E4-8506-F724A353EC31}" srcOrd="0" destOrd="0" presId="urn:microsoft.com/office/officeart/2005/8/layout/cycle2"/>
    <dgm:cxn modelId="{9F6C736F-503D-4D98-AB28-7791F1750B33}" srcId="{C1AF09D5-DDEF-41E5-AF90-8921E1699FFD}" destId="{2DAE04C0-4B0B-4DD1-958E-AB9BE5ACC396}" srcOrd="0" destOrd="0" parTransId="{F77B7ECE-6BCE-4602-A084-188C7638D83F}" sibTransId="{959905AB-8817-4621-BC68-99326742FCEB}"/>
    <dgm:cxn modelId="{56567B8D-8ECB-A740-8873-01FB18289BFD}" type="presOf" srcId="{79248AD8-D571-40D6-965B-B50D1294B840}" destId="{D139DE3B-7318-4739-A0E4-072DE9FD23B3}" srcOrd="0" destOrd="0" presId="urn:microsoft.com/office/officeart/2005/8/layout/cycle2"/>
    <dgm:cxn modelId="{45C1EBA2-1EA1-B642-9DC6-6E3AAFF55510}" type="presOf" srcId="{959905AB-8817-4621-BC68-99326742FCEB}" destId="{90469FEE-6E6D-4250-AC55-E85FBCB466A0}" srcOrd="0" destOrd="0" presId="urn:microsoft.com/office/officeart/2005/8/layout/cycle2"/>
    <dgm:cxn modelId="{25C3D3A5-CF56-BA48-BC05-3AF287A2E2E3}" type="presOf" srcId="{328C09E1-FD61-47A3-A89B-CA46F89091F6}" destId="{48162F44-5EA2-4CBC-9A85-138B3BEEC339}" srcOrd="1" destOrd="0" presId="urn:microsoft.com/office/officeart/2005/8/layout/cycle2"/>
    <dgm:cxn modelId="{576311AC-958E-314B-9375-2F278E7DC4F9}" type="presOf" srcId="{EDFE99F4-71BD-4239-BB77-7663E9628478}" destId="{95FE3D80-85E5-4AA8-81DE-5C3C40637D94}" srcOrd="0" destOrd="0" presId="urn:microsoft.com/office/officeart/2005/8/layout/cycle2"/>
    <dgm:cxn modelId="{9D7070DA-27F5-3845-926E-B9D525A8E9F9}" type="presOf" srcId="{C1AF09D5-DDEF-41E5-AF90-8921E1699FFD}" destId="{7BCAA4AA-8554-47FA-B936-3326379B0649}" srcOrd="0" destOrd="0" presId="urn:microsoft.com/office/officeart/2005/8/layout/cycle2"/>
    <dgm:cxn modelId="{F61F76EC-A1E4-8946-AA8A-426FEB8D9A95}" type="presOf" srcId="{B0A3787B-346B-4A68-808C-77E5F744DEFC}" destId="{FF32A3A6-96BF-4B42-BFC9-E91A716ED683}" srcOrd="0" destOrd="0" presId="urn:microsoft.com/office/officeart/2005/8/layout/cycle2"/>
    <dgm:cxn modelId="{3416E112-310B-D347-A133-A3D158C8F67D}" type="presParOf" srcId="{7BCAA4AA-8554-47FA-B936-3326379B0649}" destId="{E6F5BA5A-2EFE-49E4-8506-F724A353EC31}" srcOrd="0" destOrd="0" presId="urn:microsoft.com/office/officeart/2005/8/layout/cycle2"/>
    <dgm:cxn modelId="{E9B1EFDF-731D-F444-B3DF-2C54479AA8C2}" type="presParOf" srcId="{7BCAA4AA-8554-47FA-B936-3326379B0649}" destId="{90469FEE-6E6D-4250-AC55-E85FBCB466A0}" srcOrd="1" destOrd="0" presId="urn:microsoft.com/office/officeart/2005/8/layout/cycle2"/>
    <dgm:cxn modelId="{EE5528A3-665F-E249-A10F-F18A08F68917}" type="presParOf" srcId="{90469FEE-6E6D-4250-AC55-E85FBCB466A0}" destId="{4DDC9338-F5BC-4AC9-85E0-A46857931D5A}" srcOrd="0" destOrd="0" presId="urn:microsoft.com/office/officeart/2005/8/layout/cycle2"/>
    <dgm:cxn modelId="{2FF1BAFD-C05C-1F4C-ACB3-BD4176F02A59}" type="presParOf" srcId="{7BCAA4AA-8554-47FA-B936-3326379B0649}" destId="{FF32A3A6-96BF-4B42-BFC9-E91A716ED683}" srcOrd="2" destOrd="0" presId="urn:microsoft.com/office/officeart/2005/8/layout/cycle2"/>
    <dgm:cxn modelId="{4FA8B9B6-67B5-3841-A970-107E2FFFA9C6}" type="presParOf" srcId="{7BCAA4AA-8554-47FA-B936-3326379B0649}" destId="{5DB58E1E-F805-498F-BDED-2A72EB076023}" srcOrd="3" destOrd="0" presId="urn:microsoft.com/office/officeart/2005/8/layout/cycle2"/>
    <dgm:cxn modelId="{F073DA3A-35AF-0E44-B924-7B4090ADD09D}" type="presParOf" srcId="{5DB58E1E-F805-498F-BDED-2A72EB076023}" destId="{48162F44-5EA2-4CBC-9A85-138B3BEEC339}" srcOrd="0" destOrd="0" presId="urn:microsoft.com/office/officeart/2005/8/layout/cycle2"/>
    <dgm:cxn modelId="{6C7A8BA1-069A-3F40-8057-6D10374BCDA2}" type="presParOf" srcId="{7BCAA4AA-8554-47FA-B936-3326379B0649}" destId="{95FE3D80-85E5-4AA8-81DE-5C3C40637D94}" srcOrd="4" destOrd="0" presId="urn:microsoft.com/office/officeart/2005/8/layout/cycle2"/>
    <dgm:cxn modelId="{E050196D-05F5-7A43-AAEF-46D512892B16}" type="presParOf" srcId="{7BCAA4AA-8554-47FA-B936-3326379B0649}" destId="{D139DE3B-7318-4739-A0E4-072DE9FD23B3}" srcOrd="5" destOrd="0" presId="urn:microsoft.com/office/officeart/2005/8/layout/cycle2"/>
    <dgm:cxn modelId="{5D605E47-10AF-7C4E-AD66-489BCAE1F8ED}" type="presParOf" srcId="{D139DE3B-7318-4739-A0E4-072DE9FD23B3}" destId="{029E2EA0-0731-4D68-8681-9457618C51F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5BA5A-2EFE-49E4-8506-F724A353EC31}">
      <dsp:nvSpPr>
        <dsp:cNvPr id="0" name=""/>
        <dsp:cNvSpPr/>
      </dsp:nvSpPr>
      <dsp:spPr>
        <a:xfrm>
          <a:off x="3003212" y="1333"/>
          <a:ext cx="1886522" cy="188652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Planning</a:t>
          </a:r>
        </a:p>
      </dsp:txBody>
      <dsp:txXfrm>
        <a:off x="3279487" y="277608"/>
        <a:ext cx="1333972" cy="1333972"/>
      </dsp:txXfrm>
    </dsp:sp>
    <dsp:sp modelId="{90469FEE-6E6D-4250-AC55-E85FBCB466A0}">
      <dsp:nvSpPr>
        <dsp:cNvPr id="0" name=""/>
        <dsp:cNvSpPr/>
      </dsp:nvSpPr>
      <dsp:spPr>
        <a:xfrm rot="3600000">
          <a:off x="4396856" y="1839790"/>
          <a:ext cx="500517" cy="6367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434395" y="1902111"/>
        <a:ext cx="350362" cy="382021"/>
      </dsp:txXfrm>
    </dsp:sp>
    <dsp:sp modelId="{FF32A3A6-96BF-4B42-BFC9-E91A716ED683}">
      <dsp:nvSpPr>
        <dsp:cNvPr id="0" name=""/>
        <dsp:cNvSpPr/>
      </dsp:nvSpPr>
      <dsp:spPr>
        <a:xfrm>
          <a:off x="4418660" y="2452961"/>
          <a:ext cx="1886522" cy="1886522"/>
        </a:xfrm>
        <a:prstGeom prst="ellipse">
          <a:avLst/>
        </a:prstGeom>
        <a:gradFill flip="none" rotWithShape="1">
          <a:gsLst>
            <a:gs pos="43000">
              <a:srgbClr val="008000"/>
            </a:gs>
            <a:gs pos="100000">
              <a:srgbClr val="FFFFFF"/>
            </a:gs>
          </a:gsLst>
          <a:lin ang="2700000" scaled="0"/>
          <a:tileRect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Enacting</a:t>
          </a:r>
        </a:p>
      </dsp:txBody>
      <dsp:txXfrm>
        <a:off x="4694935" y="2729236"/>
        <a:ext cx="1333972" cy="1333972"/>
      </dsp:txXfrm>
    </dsp:sp>
    <dsp:sp modelId="{5DB58E1E-F805-498F-BDED-2A72EB076023}">
      <dsp:nvSpPr>
        <dsp:cNvPr id="0" name=""/>
        <dsp:cNvSpPr/>
      </dsp:nvSpPr>
      <dsp:spPr>
        <a:xfrm rot="10800000">
          <a:off x="3710380" y="3077871"/>
          <a:ext cx="500517" cy="636701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36000">
              <a:srgbClr val="008000"/>
            </a:gs>
            <a:gs pos="100000">
              <a:srgbClr val="FFFFFF"/>
            </a:gs>
          </a:gsLst>
          <a:lin ang="16200000" scaled="0"/>
          <a:tileRect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860535" y="3205211"/>
        <a:ext cx="350362" cy="382021"/>
      </dsp:txXfrm>
    </dsp:sp>
    <dsp:sp modelId="{95FE3D80-85E5-4AA8-81DE-5C3C40637D94}">
      <dsp:nvSpPr>
        <dsp:cNvPr id="0" name=""/>
        <dsp:cNvSpPr/>
      </dsp:nvSpPr>
      <dsp:spPr>
        <a:xfrm>
          <a:off x="1587764" y="2452961"/>
          <a:ext cx="1886522" cy="1886522"/>
        </a:xfrm>
        <a:prstGeom prst="ellipse">
          <a:avLst/>
        </a:prstGeom>
        <a:solidFill>
          <a:srgbClr val="CCFFCC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rgbClr val="000000"/>
              </a:solidFill>
            </a:rPr>
            <a:t>Analyzing</a:t>
          </a:r>
        </a:p>
      </dsp:txBody>
      <dsp:txXfrm>
        <a:off x="1864039" y="2729236"/>
        <a:ext cx="1333972" cy="1333972"/>
      </dsp:txXfrm>
    </dsp:sp>
    <dsp:sp modelId="{D139DE3B-7318-4739-A0E4-072DE9FD23B3}">
      <dsp:nvSpPr>
        <dsp:cNvPr id="0" name=""/>
        <dsp:cNvSpPr/>
      </dsp:nvSpPr>
      <dsp:spPr>
        <a:xfrm rot="18000000">
          <a:off x="2981408" y="1864325"/>
          <a:ext cx="500517" cy="6367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3018947" y="2056684"/>
        <a:ext cx="350362" cy="3820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B9BA91-DEB5-7647-BE37-DD1DD8AA4A6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29B6C6-CB67-B241-B7D2-FF5E72D09F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476E486-BD5F-E44B-A205-B7F170FB6E7A}" type="datetimeFigureOut">
              <a:rPr lang="en-US" altLang="en-US"/>
              <a:pPr/>
              <a:t>3/20/18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E42D6B-354A-6C47-A46E-D0FC6690EA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64C007-05C1-C847-88EE-8FFA3C1E03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20190307-EB51-8A45-A2E1-939A5BF9A04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8616D8-656C-8D44-A155-A5EE4F532D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CC6B3D-DC09-2A49-BA6D-18DA25777D2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A303FCB-96FB-BD46-8BC3-A63719A3B71B}" type="datetimeFigureOut">
              <a:rPr lang="en-US" altLang="en-US"/>
              <a:pPr/>
              <a:t>3/20/18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8DE836F-6818-484E-9CE7-0003F6D47A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623746B-2A06-8742-B36A-45D81C60D6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ACA195-31FE-514C-BBDB-D9C4946032F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443D9-B697-864E-B507-CC44D9E5CD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3E302F1-3192-A946-80F7-BB0BF6FE36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243DB6D-093D-534E-A8C3-43EE21B9149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933C07-AF3B-2347-B953-754A70EEA3D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FF0802E0-4A30-B042-99A2-90B10B586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  <p:extLst>
      <p:ext uri="{BB962C8B-B14F-4D97-AF65-F5344CB8AC3E}">
        <p14:creationId xmlns:p14="http://schemas.microsoft.com/office/powerpoint/2010/main" val="33553573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EBFF882-63CA-E54D-907B-FDAE9D150F9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A05A53-C1A9-7343-91FB-DBB7531D9A6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D92050AB-6A05-2B45-B50E-8F98DBEC2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  <p:extLst>
      <p:ext uri="{BB962C8B-B14F-4D97-AF65-F5344CB8AC3E}">
        <p14:creationId xmlns:p14="http://schemas.microsoft.com/office/powerpoint/2010/main" val="20937194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31BC1EC-F169-184A-9CF6-B6E1FE8DC9A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AA4304-26C6-044F-92C7-6F86147E494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802FF0B4-B283-9649-A4B8-1F1D7A640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  <p:extLst>
      <p:ext uri="{BB962C8B-B14F-4D97-AF65-F5344CB8AC3E}">
        <p14:creationId xmlns:p14="http://schemas.microsoft.com/office/powerpoint/2010/main" val="17327414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A70D029-DFCF-1C4A-8138-7CB99C7BCED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BC4DEB-F415-BB41-805D-471C0DB3C1A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8EE1A42-3EA3-FE44-AC09-B904684CA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  <p:extLst>
      <p:ext uri="{BB962C8B-B14F-4D97-AF65-F5344CB8AC3E}">
        <p14:creationId xmlns:p14="http://schemas.microsoft.com/office/powerpoint/2010/main" val="101221799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228600" indent="-22860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03CD90D-C7C3-7D49-A7AB-2B5D4D1EC33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369E9F-EB12-1D40-8FB7-C8BCBC4AC8E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427F9EB-5D65-A749-8C4C-2D60B1DD6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  <p:extLst>
      <p:ext uri="{BB962C8B-B14F-4D97-AF65-F5344CB8AC3E}">
        <p14:creationId xmlns:p14="http://schemas.microsoft.com/office/powerpoint/2010/main" val="39097752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161D563-E382-D149-98DF-4801C177511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12D622-760E-D447-ADEC-747745B44A8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DC86923F-16CC-B148-96C4-1DFFD8915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  <p:extLst>
      <p:ext uri="{BB962C8B-B14F-4D97-AF65-F5344CB8AC3E}">
        <p14:creationId xmlns:p14="http://schemas.microsoft.com/office/powerpoint/2010/main" val="203604616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E320669D-FD9A-5F47-ADC7-6F16D38F206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CF84BC-F9BF-9F4A-B863-0B82DF1BB56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673692E3-EF8F-B540-A073-65389E757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  <p:extLst>
      <p:ext uri="{BB962C8B-B14F-4D97-AF65-F5344CB8AC3E}">
        <p14:creationId xmlns:p14="http://schemas.microsoft.com/office/powerpoint/2010/main" val="325227881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F901243A-F43B-A341-82B8-D9A97261E53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30B571-7490-D646-887C-E4C3EEA8CCF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186FA38-21EB-A843-8028-0C13A210E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  <p:extLst>
      <p:ext uri="{BB962C8B-B14F-4D97-AF65-F5344CB8AC3E}">
        <p14:creationId xmlns:p14="http://schemas.microsoft.com/office/powerpoint/2010/main" val="176365459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F0B378EE-7C2B-564E-9A9A-C85C3C396C7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6E444-5378-5844-B54C-E75F3843F82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652C8298-052B-DB45-ACE5-8A7DE2CC8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  <p:extLst>
      <p:ext uri="{BB962C8B-B14F-4D97-AF65-F5344CB8AC3E}">
        <p14:creationId xmlns:p14="http://schemas.microsoft.com/office/powerpoint/2010/main" val="4013455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5E58AA2-E312-3945-BAA8-03FC2E127A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5BB2B02-6746-F744-A9CF-2F2175A372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D03AAE5-E764-2145-9D37-65EC29EEB1C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56CC1C-8867-D444-9186-AAD2A25381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9BEF1E1-CE88-164F-94C8-D1CA640E16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Dev-TE@M • School of Education • University of Michigan • (734) 408-4461 • dev-team@umich.edu</a:t>
            </a:r>
          </a:p>
          <a:p>
            <a:r>
              <a:rPr lang="en-US" altLang="en-US"/>
              <a:t>For review only - Please do not circulate or cite without permission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43" r:id="rId6"/>
    <p:sldLayoutId id="2147483744" r:id="rId7"/>
    <p:sldLayoutId id="2147483745" r:id="rId8"/>
    <p:sldLayoutId id="2147483746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DB10E85E-A843-C842-A7C1-9F6F1C3E9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Overview of Session 8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E3E24476-1E5B-8146-A269-B1A63AEC7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Supporting students’ use of representations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Analyzing students’ methods for comparing fractions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Using a checklist to analyze records of public recording space</a:t>
            </a:r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1E4A5C2A-965B-E543-B5E7-CEC405A5D6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C3ACEA-25BC-B847-8A25-B76AEE88849F}" type="slidenum">
              <a:rPr lang="en-US" altLang="en-US" sz="1400">
                <a:latin typeface="Arial" panose="020B0604020202020204" pitchFamily="34" charset="0"/>
              </a:rPr>
              <a:pPr eaLnBrk="1" hangingPunct="1"/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E2C1F6E-5AE0-7542-86DC-9CE2CE74EE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026A3034-7ADA-8B46-9702-DAF931CA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fractions-of-an-area task</a:t>
            </a:r>
          </a:p>
        </p:txBody>
      </p:sp>
      <p:sp>
        <p:nvSpPr>
          <p:cNvPr id="14338" name="Content Placeholder 3">
            <a:extLst>
              <a:ext uri="{FF2B5EF4-FFF2-40B4-BE49-F238E27FC236}">
                <a16:creationId xmlns:a16="http://schemas.microsoft.com/office/drawing/2014/main" id="{3FAD07D1-CF7F-954F-A119-7CAB269A2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4400" y="1833563"/>
            <a:ext cx="4038600" cy="4275137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mathematical ideas are involved in the problem?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What strategies and solutions do you anticipate from students?</a:t>
            </a:r>
          </a:p>
        </p:txBody>
      </p:sp>
      <p:sp>
        <p:nvSpPr>
          <p:cNvPr id="14339" name="Slide Number Placeholder 4">
            <a:extLst>
              <a:ext uri="{FF2B5EF4-FFF2-40B4-BE49-F238E27FC236}">
                <a16:creationId xmlns:a16="http://schemas.microsoft.com/office/drawing/2014/main" id="{0A13DE67-E999-A944-A767-E7608C960E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5160A25-37B4-8845-8E34-22DDD8E43BFD}" type="slidenum">
              <a:rPr lang="en-US" altLang="en-US" sz="1400">
                <a:latin typeface="Arial" panose="020B0604020202020204" pitchFamily="34" charset="0"/>
              </a:rPr>
              <a:pPr eaLnBrk="1" hangingPunct="1"/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853261-069D-ED49-A2EE-1FEA137C9E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425" y="1865313"/>
            <a:ext cx="3943350" cy="1287462"/>
          </a:xfrm>
          <a:prstGeom prst="rect">
            <a:avLst/>
          </a:prstGeom>
          <a:solidFill>
            <a:srgbClr val="CECEE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7EFD9353-FE38-4D4B-AB7D-C30602864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966" y="1905000"/>
            <a:ext cx="3733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>
                  <a:solidFill>
                    <a:schemeClr val="accent6"/>
                  </a:solidFill>
                </a:ln>
                <a:latin typeface="+mn-lt"/>
                <a:ea typeface="+mn-ea"/>
              </a:rPr>
              <a:t>Which shaded region is a larger part of the big rectangle?</a:t>
            </a:r>
          </a:p>
        </p:txBody>
      </p:sp>
      <p:graphicFrame>
        <p:nvGraphicFramePr>
          <p:cNvPr id="14343" name="Object 2">
            <a:extLst>
              <a:ext uri="{FF2B5EF4-FFF2-40B4-BE49-F238E27FC236}">
                <a16:creationId xmlns:a16="http://schemas.microsoft.com/office/drawing/2014/main" id="{E1C4FA27-A1AC-4B49-9577-7D0A18DC27D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" y="3429000"/>
          <a:ext cx="3581400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Document" r:id="rId3" imgW="889000" imgH="609600" progId="Word.Document.8">
                  <p:embed/>
                </p:oleObj>
              </mc:Choice>
              <mc:Fallback>
                <p:oleObj name="Document" r:id="rId3" imgW="889000" imgH="60960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429000"/>
                        <a:ext cx="3581400" cy="249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A2D0B19-4CDD-424E-AFEE-93B72A3163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25436123-7D5C-3A49-8C61-007F196B6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Fractions-of-an-area: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Task in the video</a:t>
            </a:r>
          </a:p>
        </p:txBody>
      </p:sp>
      <p:sp>
        <p:nvSpPr>
          <p:cNvPr id="15362" name="Content Placeholder 3">
            <a:extLst>
              <a:ext uri="{FF2B5EF4-FFF2-40B4-BE49-F238E27FC236}">
                <a16:creationId xmlns:a16="http://schemas.microsoft.com/office/drawing/2014/main" id="{F54BB9B9-F958-6E48-8220-73CA90F0C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6300" y="2552700"/>
            <a:ext cx="4051300" cy="27559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fraction of the big rectangle is the blue region?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What fraction of the big rectangle is the green region? </a:t>
            </a:r>
          </a:p>
        </p:txBody>
      </p:sp>
      <p:sp>
        <p:nvSpPr>
          <p:cNvPr id="15363" name="Slide Number Placeholder 4">
            <a:extLst>
              <a:ext uri="{FF2B5EF4-FFF2-40B4-BE49-F238E27FC236}">
                <a16:creationId xmlns:a16="http://schemas.microsoft.com/office/drawing/2014/main" id="{E65C396E-A913-BC46-BA34-273F2A3D07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131BD38-40CF-5242-BA84-F3ADC5A85FE5}" type="slidenum">
              <a:rPr lang="en-US" altLang="en-US" sz="1400"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graphicFrame>
        <p:nvGraphicFramePr>
          <p:cNvPr id="15365" name="Object 2">
            <a:extLst>
              <a:ext uri="{FF2B5EF4-FFF2-40B4-BE49-F238E27FC236}">
                <a16:creationId xmlns:a16="http://schemas.microsoft.com/office/drawing/2014/main" id="{53788E3C-2F26-8048-9006-625E1E918B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1163" y="2527300"/>
          <a:ext cx="4025900" cy="280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Document" r:id="rId3" imgW="889000" imgH="609600" progId="Word.Document.8">
                  <p:embed/>
                </p:oleObj>
              </mc:Choice>
              <mc:Fallback>
                <p:oleObj name="Document" r:id="rId3" imgW="889000" imgH="60960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163" y="2527300"/>
                        <a:ext cx="4025900" cy="280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9423CB-7284-724E-A46C-5BE44ADF32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09BEB299-7DDB-CB4F-B7B3-E213AB62D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Attending to mathematics teaching through 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8F8A4-3277-7348-A034-3772B8BA0EF5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Use the blackboard images as a way to consider: </a:t>
            </a:r>
          </a:p>
          <a:p>
            <a:pPr>
              <a:defRPr/>
            </a:pPr>
            <a:r>
              <a:rPr lang="en-US" dirty="0"/>
              <a:t>Student thinking</a:t>
            </a:r>
          </a:p>
          <a:p>
            <a:pPr>
              <a:defRPr/>
            </a:pPr>
            <a:r>
              <a:rPr lang="en-US" dirty="0"/>
              <a:t>Mathematics content</a:t>
            </a: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9504E731-5C39-754C-91B1-B6BB270BF1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B0F13A7-5190-094B-834C-56C011B77A64}" type="slidenum">
              <a:rPr lang="en-US" altLang="en-US" sz="1400">
                <a:latin typeface="Arial" panose="020B0604020202020204" pitchFamily="34" charset="0"/>
              </a:rPr>
              <a:pPr eaLnBrk="1" hangingPunct="1"/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16389" name="Content Placeholder 5" descr="session5_blackboard_3_1.JPG">
            <a:extLst>
              <a:ext uri="{FF2B5EF4-FFF2-40B4-BE49-F238E27FC236}">
                <a16:creationId xmlns:a16="http://schemas.microsoft.com/office/drawing/2014/main" id="{2892F263-F470-EF45-A7C1-EC3774AC8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163888"/>
            <a:ext cx="7848600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61FAB6E-2CCA-7B44-9A38-234EC7579C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52F892FA-7322-5241-9D28-8156D2BDB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cycle of learning from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the use of public recording space</a:t>
            </a:r>
          </a:p>
        </p:txBody>
      </p:sp>
      <p:sp>
        <p:nvSpPr>
          <p:cNvPr id="17410" name="Slide Number Placeholder 2">
            <a:extLst>
              <a:ext uri="{FF2B5EF4-FFF2-40B4-BE49-F238E27FC236}">
                <a16:creationId xmlns:a16="http://schemas.microsoft.com/office/drawing/2014/main" id="{444FDBE6-7D92-C84C-96F8-C8F5AF220D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CB5180D-3847-9544-898A-BB7AA9273FF7}" type="slidenum">
              <a:rPr lang="en-US" altLang="en-US" sz="1400">
                <a:latin typeface="Arial" panose="020B0604020202020204" pitchFamily="34" charset="0"/>
              </a:rPr>
              <a:pPr eaLnBrk="1" hangingPunct="1"/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238BC9B-70C2-664E-951F-D90A134088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122471"/>
              </p:ext>
            </p:extLst>
          </p:nvPr>
        </p:nvGraphicFramePr>
        <p:xfrm>
          <a:off x="625526" y="1806980"/>
          <a:ext cx="7892948" cy="4340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A8BCFC-2659-AC4B-8A8B-9AE2B57D74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407B8FF2-A6C7-D045-BB4E-2AA9787E3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29B75-5A67-B044-B6F6-2BD2C5B479AF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In this session task analysis and the cycle of learning from teaching supported: </a:t>
            </a:r>
          </a:p>
          <a:p>
            <a:pPr>
              <a:defRPr/>
            </a:pPr>
            <a:r>
              <a:rPr lang="en-US" dirty="0"/>
              <a:t>Consideration of ways to support students in sharing their use of a representation</a:t>
            </a:r>
          </a:p>
          <a:p>
            <a:pPr>
              <a:defRPr/>
            </a:pPr>
            <a:r>
              <a:rPr lang="en-US" dirty="0"/>
              <a:t>Identifying strategies for comparing fractions</a:t>
            </a:r>
          </a:p>
          <a:p>
            <a:pPr>
              <a:defRPr/>
            </a:pPr>
            <a:r>
              <a:rPr lang="en-US" dirty="0"/>
              <a:t>Developing goals for improving the use of public recording space in teaching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AAB946A2-8D57-A542-A0F9-EDEA705776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CE7EFC3-E4D0-EE4D-805B-1628C643132D}" type="slidenum">
              <a:rPr lang="en-US" altLang="en-US" sz="1400">
                <a:latin typeface="Arial" panose="020B0604020202020204" pitchFamily="34" charset="0"/>
              </a:rPr>
              <a:pPr eaLnBrk="1" hangingPunct="1"/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CCFA5A-2961-F14F-ACA7-74F34E4C2A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308</Words>
  <Application>Microsoft Macintosh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Tahoma</vt:lpstr>
      <vt:lpstr>ＭＳ Ｐゴシック</vt:lpstr>
      <vt:lpstr>Arial</vt:lpstr>
      <vt:lpstr>Calibri</vt:lpstr>
      <vt:lpstr>Default Design</vt:lpstr>
      <vt:lpstr>Microsoft Word Document</vt:lpstr>
      <vt:lpstr>Overview of Session 8</vt:lpstr>
      <vt:lpstr>A fractions-of-an-area task</vt:lpstr>
      <vt:lpstr>Fractions-of-an-area:  Task in the video</vt:lpstr>
      <vt:lpstr>Attending to mathematics teaching through images</vt:lpstr>
      <vt:lpstr>A cycle of learning from  the use of public recording space</vt:lpstr>
      <vt:lpstr>Summary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25</cp:revision>
  <dcterms:created xsi:type="dcterms:W3CDTF">2011-10-25T16:19:09Z</dcterms:created>
  <dcterms:modified xsi:type="dcterms:W3CDTF">2018-03-20T14:15:58Z</dcterms:modified>
</cp:coreProperties>
</file>